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62" r:id="rId2"/>
    <p:sldId id="263" r:id="rId3"/>
    <p:sldId id="264" r:id="rId4"/>
    <p:sldId id="265" r:id="rId5"/>
    <p:sldId id="266" r:id="rId6"/>
    <p:sldId id="268" r:id="rId7"/>
    <p:sldId id="267" r:id="rId8"/>
    <p:sldId id="272" r:id="rId9"/>
    <p:sldId id="269" r:id="rId10"/>
    <p:sldId id="270" r:id="rId11"/>
    <p:sldId id="271" r:id="rId12"/>
  </p:sldIdLst>
  <p:sldSz cx="12192000" cy="6858000"/>
  <p:notesSz cx="6858000" cy="9144000"/>
  <p:embeddedFontLst>
    <p:embeddedFont>
      <p:font typeface="Nanum Pen" panose="03040600000000000000" pitchFamily="66" charset="-127"/>
      <p:regular r:id="rId13"/>
    </p:embeddedFont>
    <p:embeddedFont>
      <p:font typeface="Calibri" panose="020F0502020204030204" pitchFamily="34" charset="0"/>
      <p:regular r:id="rId14"/>
      <p:bold r:id="rId15"/>
      <p:italic r:id="rId16"/>
      <p:boldItalic r:id="rId17"/>
    </p:embeddedFont>
    <p:embeddedFont>
      <p:font typeface="Calibri Light" panose="020F0302020204030204" pitchFamily="34" charset="0"/>
      <p:regular r:id="rId18"/>
      <p:italic r:id="rId19"/>
    </p:embeddedFont>
    <p:embeddedFont>
      <p:font typeface="Josefin Sans" pitchFamily="2" charset="0"/>
      <p:bold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3"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0A0D2"/>
    <a:srgbClr val="ADD8FE"/>
    <a:srgbClr val="8FE5FE"/>
    <a:srgbClr val="A3A3EB"/>
    <a:srgbClr val="42631B"/>
    <a:srgbClr val="FEC400"/>
    <a:srgbClr val="A357FE"/>
    <a:srgbClr val="00A4E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showGuides="1">
      <p:cViewPr varScale="1">
        <p:scale>
          <a:sx n="78" d="100"/>
          <a:sy n="78" d="100"/>
        </p:scale>
        <p:origin x="456" y="84"/>
      </p:cViewPr>
      <p:guideLst>
        <p:guide orient="horz" pos="2183"/>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409DC4-7894-4270-9DCA-3FB581C5203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D"/>
          </a:p>
        </p:txBody>
      </p:sp>
      <p:sp>
        <p:nvSpPr>
          <p:cNvPr id="3" name="Subtitle 2">
            <a:extLst>
              <a:ext uri="{FF2B5EF4-FFF2-40B4-BE49-F238E27FC236}">
                <a16:creationId xmlns:a16="http://schemas.microsoft.com/office/drawing/2014/main" id="{1A0D8412-397E-463D-9C26-EF658D17D1E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D"/>
          </a:p>
        </p:txBody>
      </p:sp>
      <p:sp>
        <p:nvSpPr>
          <p:cNvPr id="4" name="Date Placeholder 3">
            <a:extLst>
              <a:ext uri="{FF2B5EF4-FFF2-40B4-BE49-F238E27FC236}">
                <a16:creationId xmlns:a16="http://schemas.microsoft.com/office/drawing/2014/main" id="{86E9851C-A7C3-4945-BB20-59BE02B1A180}"/>
              </a:ext>
            </a:extLst>
          </p:cNvPr>
          <p:cNvSpPr>
            <a:spLocks noGrp="1"/>
          </p:cNvSpPr>
          <p:nvPr>
            <p:ph type="dt" sz="half" idx="10"/>
          </p:nvPr>
        </p:nvSpPr>
        <p:spPr/>
        <p:txBody>
          <a:bodyPr/>
          <a:lstStyle/>
          <a:p>
            <a:fld id="{4CD3A9DB-25CA-48B8-9AD8-DE41DC03E91D}" type="datetimeFigureOut">
              <a:rPr lang="en-ID" smtClean="0"/>
              <a:t>09/07/2021</a:t>
            </a:fld>
            <a:endParaRPr lang="en-ID"/>
          </a:p>
        </p:txBody>
      </p:sp>
      <p:sp>
        <p:nvSpPr>
          <p:cNvPr id="5" name="Footer Placeholder 4">
            <a:extLst>
              <a:ext uri="{FF2B5EF4-FFF2-40B4-BE49-F238E27FC236}">
                <a16:creationId xmlns:a16="http://schemas.microsoft.com/office/drawing/2014/main" id="{3EE23FEF-F402-4BD2-8E6D-FF6CD221D6F2}"/>
              </a:ext>
            </a:extLst>
          </p:cNvPr>
          <p:cNvSpPr>
            <a:spLocks noGrp="1"/>
          </p:cNvSpPr>
          <p:nvPr>
            <p:ph type="ftr" sz="quarter" idx="11"/>
          </p:nvPr>
        </p:nvSpPr>
        <p:spPr/>
        <p:txBody>
          <a:bodyPr/>
          <a:lstStyle/>
          <a:p>
            <a:endParaRPr lang="en-ID"/>
          </a:p>
        </p:txBody>
      </p:sp>
      <p:sp>
        <p:nvSpPr>
          <p:cNvPr id="6" name="Slide Number Placeholder 5">
            <a:extLst>
              <a:ext uri="{FF2B5EF4-FFF2-40B4-BE49-F238E27FC236}">
                <a16:creationId xmlns:a16="http://schemas.microsoft.com/office/drawing/2014/main" id="{22B918AC-2EE5-43A6-9302-D9DEFF6C4841}"/>
              </a:ext>
            </a:extLst>
          </p:cNvPr>
          <p:cNvSpPr>
            <a:spLocks noGrp="1"/>
          </p:cNvSpPr>
          <p:nvPr>
            <p:ph type="sldNum" sz="quarter" idx="12"/>
          </p:nvPr>
        </p:nvSpPr>
        <p:spPr/>
        <p:txBody>
          <a:bodyPr/>
          <a:lstStyle/>
          <a:p>
            <a:fld id="{79E5B3F9-A5D6-40D7-9F4F-91690FF2DC18}" type="slidenum">
              <a:rPr lang="en-ID" smtClean="0"/>
              <a:t>‹#›</a:t>
            </a:fld>
            <a:endParaRPr lang="en-ID"/>
          </a:p>
        </p:txBody>
      </p:sp>
    </p:spTree>
    <p:extLst>
      <p:ext uri="{BB962C8B-B14F-4D97-AF65-F5344CB8AC3E}">
        <p14:creationId xmlns:p14="http://schemas.microsoft.com/office/powerpoint/2010/main" val="17090419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1E3159-0ABF-4FE4-AE0B-FBF96EC3CD92}"/>
              </a:ext>
            </a:extLst>
          </p:cNvPr>
          <p:cNvSpPr>
            <a:spLocks noGrp="1"/>
          </p:cNvSpPr>
          <p:nvPr>
            <p:ph type="title"/>
          </p:nvPr>
        </p:nvSpPr>
        <p:spPr/>
        <p:txBody>
          <a:bodyPr/>
          <a:lstStyle/>
          <a:p>
            <a:r>
              <a:rPr lang="en-US"/>
              <a:t>Click to edit Master title style</a:t>
            </a:r>
            <a:endParaRPr lang="en-ID"/>
          </a:p>
        </p:txBody>
      </p:sp>
      <p:sp>
        <p:nvSpPr>
          <p:cNvPr id="3" name="Vertical Text Placeholder 2">
            <a:extLst>
              <a:ext uri="{FF2B5EF4-FFF2-40B4-BE49-F238E27FC236}">
                <a16:creationId xmlns:a16="http://schemas.microsoft.com/office/drawing/2014/main" id="{0802433F-F7B9-4539-9025-348466E037A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Date Placeholder 3">
            <a:extLst>
              <a:ext uri="{FF2B5EF4-FFF2-40B4-BE49-F238E27FC236}">
                <a16:creationId xmlns:a16="http://schemas.microsoft.com/office/drawing/2014/main" id="{4BE38FF4-6C23-4A0E-8D43-A1BA7F729C57}"/>
              </a:ext>
            </a:extLst>
          </p:cNvPr>
          <p:cNvSpPr>
            <a:spLocks noGrp="1"/>
          </p:cNvSpPr>
          <p:nvPr>
            <p:ph type="dt" sz="half" idx="10"/>
          </p:nvPr>
        </p:nvSpPr>
        <p:spPr/>
        <p:txBody>
          <a:bodyPr/>
          <a:lstStyle/>
          <a:p>
            <a:fld id="{4CD3A9DB-25CA-48B8-9AD8-DE41DC03E91D}" type="datetimeFigureOut">
              <a:rPr lang="en-ID" smtClean="0"/>
              <a:t>09/07/2021</a:t>
            </a:fld>
            <a:endParaRPr lang="en-ID"/>
          </a:p>
        </p:txBody>
      </p:sp>
      <p:sp>
        <p:nvSpPr>
          <p:cNvPr id="5" name="Footer Placeholder 4">
            <a:extLst>
              <a:ext uri="{FF2B5EF4-FFF2-40B4-BE49-F238E27FC236}">
                <a16:creationId xmlns:a16="http://schemas.microsoft.com/office/drawing/2014/main" id="{4CE7C9A6-143E-4B18-899F-F94561FD5AB7}"/>
              </a:ext>
            </a:extLst>
          </p:cNvPr>
          <p:cNvSpPr>
            <a:spLocks noGrp="1"/>
          </p:cNvSpPr>
          <p:nvPr>
            <p:ph type="ftr" sz="quarter" idx="11"/>
          </p:nvPr>
        </p:nvSpPr>
        <p:spPr/>
        <p:txBody>
          <a:bodyPr/>
          <a:lstStyle/>
          <a:p>
            <a:endParaRPr lang="en-ID"/>
          </a:p>
        </p:txBody>
      </p:sp>
      <p:sp>
        <p:nvSpPr>
          <p:cNvPr id="6" name="Slide Number Placeholder 5">
            <a:extLst>
              <a:ext uri="{FF2B5EF4-FFF2-40B4-BE49-F238E27FC236}">
                <a16:creationId xmlns:a16="http://schemas.microsoft.com/office/drawing/2014/main" id="{6C43C360-1F2B-4874-AEE2-33CCB534E642}"/>
              </a:ext>
            </a:extLst>
          </p:cNvPr>
          <p:cNvSpPr>
            <a:spLocks noGrp="1"/>
          </p:cNvSpPr>
          <p:nvPr>
            <p:ph type="sldNum" sz="quarter" idx="12"/>
          </p:nvPr>
        </p:nvSpPr>
        <p:spPr/>
        <p:txBody>
          <a:bodyPr/>
          <a:lstStyle/>
          <a:p>
            <a:fld id="{79E5B3F9-A5D6-40D7-9F4F-91690FF2DC18}" type="slidenum">
              <a:rPr lang="en-ID" smtClean="0"/>
              <a:t>‹#›</a:t>
            </a:fld>
            <a:endParaRPr lang="en-ID"/>
          </a:p>
        </p:txBody>
      </p:sp>
    </p:spTree>
    <p:extLst>
      <p:ext uri="{BB962C8B-B14F-4D97-AF65-F5344CB8AC3E}">
        <p14:creationId xmlns:p14="http://schemas.microsoft.com/office/powerpoint/2010/main" val="29693712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52915D7-3BBE-4995-9316-CBCB03114F8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D"/>
          </a:p>
        </p:txBody>
      </p:sp>
      <p:sp>
        <p:nvSpPr>
          <p:cNvPr id="3" name="Vertical Text Placeholder 2">
            <a:extLst>
              <a:ext uri="{FF2B5EF4-FFF2-40B4-BE49-F238E27FC236}">
                <a16:creationId xmlns:a16="http://schemas.microsoft.com/office/drawing/2014/main" id="{87F050D3-C77E-4E2D-A3DF-8F3D9396DF7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Date Placeholder 3">
            <a:extLst>
              <a:ext uri="{FF2B5EF4-FFF2-40B4-BE49-F238E27FC236}">
                <a16:creationId xmlns:a16="http://schemas.microsoft.com/office/drawing/2014/main" id="{31A2AAD6-4652-4472-B141-56DB107F1040}"/>
              </a:ext>
            </a:extLst>
          </p:cNvPr>
          <p:cNvSpPr>
            <a:spLocks noGrp="1"/>
          </p:cNvSpPr>
          <p:nvPr>
            <p:ph type="dt" sz="half" idx="10"/>
          </p:nvPr>
        </p:nvSpPr>
        <p:spPr/>
        <p:txBody>
          <a:bodyPr/>
          <a:lstStyle/>
          <a:p>
            <a:fld id="{4CD3A9DB-25CA-48B8-9AD8-DE41DC03E91D}" type="datetimeFigureOut">
              <a:rPr lang="en-ID" smtClean="0"/>
              <a:t>09/07/2021</a:t>
            </a:fld>
            <a:endParaRPr lang="en-ID"/>
          </a:p>
        </p:txBody>
      </p:sp>
      <p:sp>
        <p:nvSpPr>
          <p:cNvPr id="5" name="Footer Placeholder 4">
            <a:extLst>
              <a:ext uri="{FF2B5EF4-FFF2-40B4-BE49-F238E27FC236}">
                <a16:creationId xmlns:a16="http://schemas.microsoft.com/office/drawing/2014/main" id="{CCD9B19F-5873-43F9-A6ED-6E876EF8898A}"/>
              </a:ext>
            </a:extLst>
          </p:cNvPr>
          <p:cNvSpPr>
            <a:spLocks noGrp="1"/>
          </p:cNvSpPr>
          <p:nvPr>
            <p:ph type="ftr" sz="quarter" idx="11"/>
          </p:nvPr>
        </p:nvSpPr>
        <p:spPr/>
        <p:txBody>
          <a:bodyPr/>
          <a:lstStyle/>
          <a:p>
            <a:endParaRPr lang="en-ID"/>
          </a:p>
        </p:txBody>
      </p:sp>
      <p:sp>
        <p:nvSpPr>
          <p:cNvPr id="6" name="Slide Number Placeholder 5">
            <a:extLst>
              <a:ext uri="{FF2B5EF4-FFF2-40B4-BE49-F238E27FC236}">
                <a16:creationId xmlns:a16="http://schemas.microsoft.com/office/drawing/2014/main" id="{98EC3C2C-284C-4A83-A804-294A62201B86}"/>
              </a:ext>
            </a:extLst>
          </p:cNvPr>
          <p:cNvSpPr>
            <a:spLocks noGrp="1"/>
          </p:cNvSpPr>
          <p:nvPr>
            <p:ph type="sldNum" sz="quarter" idx="12"/>
          </p:nvPr>
        </p:nvSpPr>
        <p:spPr/>
        <p:txBody>
          <a:bodyPr/>
          <a:lstStyle/>
          <a:p>
            <a:fld id="{79E5B3F9-A5D6-40D7-9F4F-91690FF2DC18}" type="slidenum">
              <a:rPr lang="en-ID" smtClean="0"/>
              <a:t>‹#›</a:t>
            </a:fld>
            <a:endParaRPr lang="en-ID"/>
          </a:p>
        </p:txBody>
      </p:sp>
    </p:spTree>
    <p:extLst>
      <p:ext uri="{BB962C8B-B14F-4D97-AF65-F5344CB8AC3E}">
        <p14:creationId xmlns:p14="http://schemas.microsoft.com/office/powerpoint/2010/main" val="35417695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F750B8-1CA0-40ED-91E1-4355B69DB156}"/>
              </a:ext>
            </a:extLst>
          </p:cNvPr>
          <p:cNvSpPr>
            <a:spLocks noGrp="1"/>
          </p:cNvSpPr>
          <p:nvPr>
            <p:ph type="title"/>
          </p:nvPr>
        </p:nvSpPr>
        <p:spPr/>
        <p:txBody>
          <a:bodyPr/>
          <a:lstStyle/>
          <a:p>
            <a:r>
              <a:rPr lang="en-US"/>
              <a:t>Click to edit Master title style</a:t>
            </a:r>
            <a:endParaRPr lang="en-ID"/>
          </a:p>
        </p:txBody>
      </p:sp>
      <p:sp>
        <p:nvSpPr>
          <p:cNvPr id="3" name="Content Placeholder 2">
            <a:extLst>
              <a:ext uri="{FF2B5EF4-FFF2-40B4-BE49-F238E27FC236}">
                <a16:creationId xmlns:a16="http://schemas.microsoft.com/office/drawing/2014/main" id="{780AE71B-AFFF-48EE-A83D-DE51004E33E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Date Placeholder 3">
            <a:extLst>
              <a:ext uri="{FF2B5EF4-FFF2-40B4-BE49-F238E27FC236}">
                <a16:creationId xmlns:a16="http://schemas.microsoft.com/office/drawing/2014/main" id="{1658A7B7-14AD-456B-BB09-938AD5A7D0A5}"/>
              </a:ext>
            </a:extLst>
          </p:cNvPr>
          <p:cNvSpPr>
            <a:spLocks noGrp="1"/>
          </p:cNvSpPr>
          <p:nvPr>
            <p:ph type="dt" sz="half" idx="10"/>
          </p:nvPr>
        </p:nvSpPr>
        <p:spPr/>
        <p:txBody>
          <a:bodyPr/>
          <a:lstStyle/>
          <a:p>
            <a:fld id="{4CD3A9DB-25CA-48B8-9AD8-DE41DC03E91D}" type="datetimeFigureOut">
              <a:rPr lang="en-ID" smtClean="0"/>
              <a:t>09/07/2021</a:t>
            </a:fld>
            <a:endParaRPr lang="en-ID"/>
          </a:p>
        </p:txBody>
      </p:sp>
      <p:sp>
        <p:nvSpPr>
          <p:cNvPr id="5" name="Footer Placeholder 4">
            <a:extLst>
              <a:ext uri="{FF2B5EF4-FFF2-40B4-BE49-F238E27FC236}">
                <a16:creationId xmlns:a16="http://schemas.microsoft.com/office/drawing/2014/main" id="{DCE93830-25E2-433F-9D63-9FC8F691B82A}"/>
              </a:ext>
            </a:extLst>
          </p:cNvPr>
          <p:cNvSpPr>
            <a:spLocks noGrp="1"/>
          </p:cNvSpPr>
          <p:nvPr>
            <p:ph type="ftr" sz="quarter" idx="11"/>
          </p:nvPr>
        </p:nvSpPr>
        <p:spPr/>
        <p:txBody>
          <a:bodyPr/>
          <a:lstStyle/>
          <a:p>
            <a:endParaRPr lang="en-ID"/>
          </a:p>
        </p:txBody>
      </p:sp>
      <p:sp>
        <p:nvSpPr>
          <p:cNvPr id="6" name="Slide Number Placeholder 5">
            <a:extLst>
              <a:ext uri="{FF2B5EF4-FFF2-40B4-BE49-F238E27FC236}">
                <a16:creationId xmlns:a16="http://schemas.microsoft.com/office/drawing/2014/main" id="{76626C80-3ECD-425B-BE3F-67AC598E4AA4}"/>
              </a:ext>
            </a:extLst>
          </p:cNvPr>
          <p:cNvSpPr>
            <a:spLocks noGrp="1"/>
          </p:cNvSpPr>
          <p:nvPr>
            <p:ph type="sldNum" sz="quarter" idx="12"/>
          </p:nvPr>
        </p:nvSpPr>
        <p:spPr/>
        <p:txBody>
          <a:bodyPr/>
          <a:lstStyle/>
          <a:p>
            <a:fld id="{79E5B3F9-A5D6-40D7-9F4F-91690FF2DC18}" type="slidenum">
              <a:rPr lang="en-ID" smtClean="0"/>
              <a:t>‹#›</a:t>
            </a:fld>
            <a:endParaRPr lang="en-ID"/>
          </a:p>
        </p:txBody>
      </p:sp>
    </p:spTree>
    <p:extLst>
      <p:ext uri="{BB962C8B-B14F-4D97-AF65-F5344CB8AC3E}">
        <p14:creationId xmlns:p14="http://schemas.microsoft.com/office/powerpoint/2010/main" val="38529315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334F68-6161-4203-8F53-C678DC980D2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D"/>
          </a:p>
        </p:txBody>
      </p:sp>
      <p:sp>
        <p:nvSpPr>
          <p:cNvPr id="3" name="Text Placeholder 2">
            <a:extLst>
              <a:ext uri="{FF2B5EF4-FFF2-40B4-BE49-F238E27FC236}">
                <a16:creationId xmlns:a16="http://schemas.microsoft.com/office/drawing/2014/main" id="{D75D9F50-F812-4911-8829-A321B7823A9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2A02483-8DA5-4FBE-B117-DA51BAC913F9}"/>
              </a:ext>
            </a:extLst>
          </p:cNvPr>
          <p:cNvSpPr>
            <a:spLocks noGrp="1"/>
          </p:cNvSpPr>
          <p:nvPr>
            <p:ph type="dt" sz="half" idx="10"/>
          </p:nvPr>
        </p:nvSpPr>
        <p:spPr/>
        <p:txBody>
          <a:bodyPr/>
          <a:lstStyle/>
          <a:p>
            <a:fld id="{4CD3A9DB-25CA-48B8-9AD8-DE41DC03E91D}" type="datetimeFigureOut">
              <a:rPr lang="en-ID" smtClean="0"/>
              <a:t>09/07/2021</a:t>
            </a:fld>
            <a:endParaRPr lang="en-ID"/>
          </a:p>
        </p:txBody>
      </p:sp>
      <p:sp>
        <p:nvSpPr>
          <p:cNvPr id="5" name="Footer Placeholder 4">
            <a:extLst>
              <a:ext uri="{FF2B5EF4-FFF2-40B4-BE49-F238E27FC236}">
                <a16:creationId xmlns:a16="http://schemas.microsoft.com/office/drawing/2014/main" id="{2B5AD40A-6713-4038-A165-BE9C0202C659}"/>
              </a:ext>
            </a:extLst>
          </p:cNvPr>
          <p:cNvSpPr>
            <a:spLocks noGrp="1"/>
          </p:cNvSpPr>
          <p:nvPr>
            <p:ph type="ftr" sz="quarter" idx="11"/>
          </p:nvPr>
        </p:nvSpPr>
        <p:spPr/>
        <p:txBody>
          <a:bodyPr/>
          <a:lstStyle/>
          <a:p>
            <a:endParaRPr lang="en-ID"/>
          </a:p>
        </p:txBody>
      </p:sp>
      <p:sp>
        <p:nvSpPr>
          <p:cNvPr id="6" name="Slide Number Placeholder 5">
            <a:extLst>
              <a:ext uri="{FF2B5EF4-FFF2-40B4-BE49-F238E27FC236}">
                <a16:creationId xmlns:a16="http://schemas.microsoft.com/office/drawing/2014/main" id="{75ECBCC8-A4D0-47F1-91D5-376929A3F958}"/>
              </a:ext>
            </a:extLst>
          </p:cNvPr>
          <p:cNvSpPr>
            <a:spLocks noGrp="1"/>
          </p:cNvSpPr>
          <p:nvPr>
            <p:ph type="sldNum" sz="quarter" idx="12"/>
          </p:nvPr>
        </p:nvSpPr>
        <p:spPr/>
        <p:txBody>
          <a:bodyPr/>
          <a:lstStyle/>
          <a:p>
            <a:fld id="{79E5B3F9-A5D6-40D7-9F4F-91690FF2DC18}" type="slidenum">
              <a:rPr lang="en-ID" smtClean="0"/>
              <a:t>‹#›</a:t>
            </a:fld>
            <a:endParaRPr lang="en-ID"/>
          </a:p>
        </p:txBody>
      </p:sp>
    </p:spTree>
    <p:extLst>
      <p:ext uri="{BB962C8B-B14F-4D97-AF65-F5344CB8AC3E}">
        <p14:creationId xmlns:p14="http://schemas.microsoft.com/office/powerpoint/2010/main" val="28954060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273436-D888-46D3-A627-624AC2EC1879}"/>
              </a:ext>
            </a:extLst>
          </p:cNvPr>
          <p:cNvSpPr>
            <a:spLocks noGrp="1"/>
          </p:cNvSpPr>
          <p:nvPr>
            <p:ph type="title"/>
          </p:nvPr>
        </p:nvSpPr>
        <p:spPr/>
        <p:txBody>
          <a:bodyPr/>
          <a:lstStyle/>
          <a:p>
            <a:r>
              <a:rPr lang="en-US"/>
              <a:t>Click to edit Master title style</a:t>
            </a:r>
            <a:endParaRPr lang="en-ID"/>
          </a:p>
        </p:txBody>
      </p:sp>
      <p:sp>
        <p:nvSpPr>
          <p:cNvPr id="3" name="Content Placeholder 2">
            <a:extLst>
              <a:ext uri="{FF2B5EF4-FFF2-40B4-BE49-F238E27FC236}">
                <a16:creationId xmlns:a16="http://schemas.microsoft.com/office/drawing/2014/main" id="{08727C24-36C6-41DF-A132-9608E7CADBF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Content Placeholder 3">
            <a:extLst>
              <a:ext uri="{FF2B5EF4-FFF2-40B4-BE49-F238E27FC236}">
                <a16:creationId xmlns:a16="http://schemas.microsoft.com/office/drawing/2014/main" id="{5EEADE2F-2367-4DB6-9623-FE7BE0736CE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5" name="Date Placeholder 4">
            <a:extLst>
              <a:ext uri="{FF2B5EF4-FFF2-40B4-BE49-F238E27FC236}">
                <a16:creationId xmlns:a16="http://schemas.microsoft.com/office/drawing/2014/main" id="{51DA2E12-263A-4698-9D2E-92618FEEAD43}"/>
              </a:ext>
            </a:extLst>
          </p:cNvPr>
          <p:cNvSpPr>
            <a:spLocks noGrp="1"/>
          </p:cNvSpPr>
          <p:nvPr>
            <p:ph type="dt" sz="half" idx="10"/>
          </p:nvPr>
        </p:nvSpPr>
        <p:spPr/>
        <p:txBody>
          <a:bodyPr/>
          <a:lstStyle/>
          <a:p>
            <a:fld id="{4CD3A9DB-25CA-48B8-9AD8-DE41DC03E91D}" type="datetimeFigureOut">
              <a:rPr lang="en-ID" smtClean="0"/>
              <a:t>09/07/2021</a:t>
            </a:fld>
            <a:endParaRPr lang="en-ID"/>
          </a:p>
        </p:txBody>
      </p:sp>
      <p:sp>
        <p:nvSpPr>
          <p:cNvPr id="6" name="Footer Placeholder 5">
            <a:extLst>
              <a:ext uri="{FF2B5EF4-FFF2-40B4-BE49-F238E27FC236}">
                <a16:creationId xmlns:a16="http://schemas.microsoft.com/office/drawing/2014/main" id="{D3B6F18C-043F-4AFD-823A-AB92990F5C13}"/>
              </a:ext>
            </a:extLst>
          </p:cNvPr>
          <p:cNvSpPr>
            <a:spLocks noGrp="1"/>
          </p:cNvSpPr>
          <p:nvPr>
            <p:ph type="ftr" sz="quarter" idx="11"/>
          </p:nvPr>
        </p:nvSpPr>
        <p:spPr/>
        <p:txBody>
          <a:bodyPr/>
          <a:lstStyle/>
          <a:p>
            <a:endParaRPr lang="en-ID"/>
          </a:p>
        </p:txBody>
      </p:sp>
      <p:sp>
        <p:nvSpPr>
          <p:cNvPr id="7" name="Slide Number Placeholder 6">
            <a:extLst>
              <a:ext uri="{FF2B5EF4-FFF2-40B4-BE49-F238E27FC236}">
                <a16:creationId xmlns:a16="http://schemas.microsoft.com/office/drawing/2014/main" id="{80D10F71-DFB1-4263-90E4-8574E5964FFA}"/>
              </a:ext>
            </a:extLst>
          </p:cNvPr>
          <p:cNvSpPr>
            <a:spLocks noGrp="1"/>
          </p:cNvSpPr>
          <p:nvPr>
            <p:ph type="sldNum" sz="quarter" idx="12"/>
          </p:nvPr>
        </p:nvSpPr>
        <p:spPr/>
        <p:txBody>
          <a:bodyPr/>
          <a:lstStyle/>
          <a:p>
            <a:fld id="{79E5B3F9-A5D6-40D7-9F4F-91690FF2DC18}" type="slidenum">
              <a:rPr lang="en-ID" smtClean="0"/>
              <a:t>‹#›</a:t>
            </a:fld>
            <a:endParaRPr lang="en-ID"/>
          </a:p>
        </p:txBody>
      </p:sp>
    </p:spTree>
    <p:extLst>
      <p:ext uri="{BB962C8B-B14F-4D97-AF65-F5344CB8AC3E}">
        <p14:creationId xmlns:p14="http://schemas.microsoft.com/office/powerpoint/2010/main" val="16739388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97D863-2DC5-40AF-9E1A-5E2724E4A9A2}"/>
              </a:ext>
            </a:extLst>
          </p:cNvPr>
          <p:cNvSpPr>
            <a:spLocks noGrp="1"/>
          </p:cNvSpPr>
          <p:nvPr>
            <p:ph type="title"/>
          </p:nvPr>
        </p:nvSpPr>
        <p:spPr>
          <a:xfrm>
            <a:off x="839788" y="365125"/>
            <a:ext cx="10515600" cy="1325563"/>
          </a:xfrm>
        </p:spPr>
        <p:txBody>
          <a:bodyPr/>
          <a:lstStyle/>
          <a:p>
            <a:r>
              <a:rPr lang="en-US"/>
              <a:t>Click to edit Master title style</a:t>
            </a:r>
            <a:endParaRPr lang="en-ID"/>
          </a:p>
        </p:txBody>
      </p:sp>
      <p:sp>
        <p:nvSpPr>
          <p:cNvPr id="3" name="Text Placeholder 2">
            <a:extLst>
              <a:ext uri="{FF2B5EF4-FFF2-40B4-BE49-F238E27FC236}">
                <a16:creationId xmlns:a16="http://schemas.microsoft.com/office/drawing/2014/main" id="{FB38081B-7DEA-4D96-B1FB-19F72C1CA80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3680708-8D7E-40D0-ACE1-2A76C6BB0CC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5" name="Text Placeholder 4">
            <a:extLst>
              <a:ext uri="{FF2B5EF4-FFF2-40B4-BE49-F238E27FC236}">
                <a16:creationId xmlns:a16="http://schemas.microsoft.com/office/drawing/2014/main" id="{5355B653-C3E2-4CD3-82CD-99D1C1F9585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17CF81C-387F-416D-A5DA-4139E4DBB24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7" name="Date Placeholder 6">
            <a:extLst>
              <a:ext uri="{FF2B5EF4-FFF2-40B4-BE49-F238E27FC236}">
                <a16:creationId xmlns:a16="http://schemas.microsoft.com/office/drawing/2014/main" id="{ED80CB58-BDB3-4E39-95DD-8B6956B19C9B}"/>
              </a:ext>
            </a:extLst>
          </p:cNvPr>
          <p:cNvSpPr>
            <a:spLocks noGrp="1"/>
          </p:cNvSpPr>
          <p:nvPr>
            <p:ph type="dt" sz="half" idx="10"/>
          </p:nvPr>
        </p:nvSpPr>
        <p:spPr/>
        <p:txBody>
          <a:bodyPr/>
          <a:lstStyle/>
          <a:p>
            <a:fld id="{4CD3A9DB-25CA-48B8-9AD8-DE41DC03E91D}" type="datetimeFigureOut">
              <a:rPr lang="en-ID" smtClean="0"/>
              <a:t>09/07/2021</a:t>
            </a:fld>
            <a:endParaRPr lang="en-ID"/>
          </a:p>
        </p:txBody>
      </p:sp>
      <p:sp>
        <p:nvSpPr>
          <p:cNvPr id="8" name="Footer Placeholder 7">
            <a:extLst>
              <a:ext uri="{FF2B5EF4-FFF2-40B4-BE49-F238E27FC236}">
                <a16:creationId xmlns:a16="http://schemas.microsoft.com/office/drawing/2014/main" id="{991CFF3C-4668-4FF4-A596-8D77568B4B36}"/>
              </a:ext>
            </a:extLst>
          </p:cNvPr>
          <p:cNvSpPr>
            <a:spLocks noGrp="1"/>
          </p:cNvSpPr>
          <p:nvPr>
            <p:ph type="ftr" sz="quarter" idx="11"/>
          </p:nvPr>
        </p:nvSpPr>
        <p:spPr/>
        <p:txBody>
          <a:bodyPr/>
          <a:lstStyle/>
          <a:p>
            <a:endParaRPr lang="en-ID"/>
          </a:p>
        </p:txBody>
      </p:sp>
      <p:sp>
        <p:nvSpPr>
          <p:cNvPr id="9" name="Slide Number Placeholder 8">
            <a:extLst>
              <a:ext uri="{FF2B5EF4-FFF2-40B4-BE49-F238E27FC236}">
                <a16:creationId xmlns:a16="http://schemas.microsoft.com/office/drawing/2014/main" id="{53DE88BE-88C7-4D51-A985-4CF01566349D}"/>
              </a:ext>
            </a:extLst>
          </p:cNvPr>
          <p:cNvSpPr>
            <a:spLocks noGrp="1"/>
          </p:cNvSpPr>
          <p:nvPr>
            <p:ph type="sldNum" sz="quarter" idx="12"/>
          </p:nvPr>
        </p:nvSpPr>
        <p:spPr/>
        <p:txBody>
          <a:bodyPr/>
          <a:lstStyle/>
          <a:p>
            <a:fld id="{79E5B3F9-A5D6-40D7-9F4F-91690FF2DC18}" type="slidenum">
              <a:rPr lang="en-ID" smtClean="0"/>
              <a:t>‹#›</a:t>
            </a:fld>
            <a:endParaRPr lang="en-ID"/>
          </a:p>
        </p:txBody>
      </p:sp>
    </p:spTree>
    <p:extLst>
      <p:ext uri="{BB962C8B-B14F-4D97-AF65-F5344CB8AC3E}">
        <p14:creationId xmlns:p14="http://schemas.microsoft.com/office/powerpoint/2010/main" val="24974028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C29D52-5028-4557-B1CD-35B791690010}"/>
              </a:ext>
            </a:extLst>
          </p:cNvPr>
          <p:cNvSpPr>
            <a:spLocks noGrp="1"/>
          </p:cNvSpPr>
          <p:nvPr>
            <p:ph type="title"/>
          </p:nvPr>
        </p:nvSpPr>
        <p:spPr/>
        <p:txBody>
          <a:bodyPr/>
          <a:lstStyle/>
          <a:p>
            <a:r>
              <a:rPr lang="en-US"/>
              <a:t>Click to edit Master title style</a:t>
            </a:r>
            <a:endParaRPr lang="en-ID"/>
          </a:p>
        </p:txBody>
      </p:sp>
      <p:sp>
        <p:nvSpPr>
          <p:cNvPr id="3" name="Date Placeholder 2">
            <a:extLst>
              <a:ext uri="{FF2B5EF4-FFF2-40B4-BE49-F238E27FC236}">
                <a16:creationId xmlns:a16="http://schemas.microsoft.com/office/drawing/2014/main" id="{77A4FD11-942B-4E01-9940-9FCB0630FD0E}"/>
              </a:ext>
            </a:extLst>
          </p:cNvPr>
          <p:cNvSpPr>
            <a:spLocks noGrp="1"/>
          </p:cNvSpPr>
          <p:nvPr>
            <p:ph type="dt" sz="half" idx="10"/>
          </p:nvPr>
        </p:nvSpPr>
        <p:spPr/>
        <p:txBody>
          <a:bodyPr/>
          <a:lstStyle/>
          <a:p>
            <a:fld id="{4CD3A9DB-25CA-48B8-9AD8-DE41DC03E91D}" type="datetimeFigureOut">
              <a:rPr lang="en-ID" smtClean="0"/>
              <a:t>09/07/2021</a:t>
            </a:fld>
            <a:endParaRPr lang="en-ID"/>
          </a:p>
        </p:txBody>
      </p:sp>
      <p:sp>
        <p:nvSpPr>
          <p:cNvPr id="4" name="Footer Placeholder 3">
            <a:extLst>
              <a:ext uri="{FF2B5EF4-FFF2-40B4-BE49-F238E27FC236}">
                <a16:creationId xmlns:a16="http://schemas.microsoft.com/office/drawing/2014/main" id="{E84D4817-1B35-4F60-9554-F13A8D9F1850}"/>
              </a:ext>
            </a:extLst>
          </p:cNvPr>
          <p:cNvSpPr>
            <a:spLocks noGrp="1"/>
          </p:cNvSpPr>
          <p:nvPr>
            <p:ph type="ftr" sz="quarter" idx="11"/>
          </p:nvPr>
        </p:nvSpPr>
        <p:spPr/>
        <p:txBody>
          <a:bodyPr/>
          <a:lstStyle/>
          <a:p>
            <a:endParaRPr lang="en-ID"/>
          </a:p>
        </p:txBody>
      </p:sp>
      <p:sp>
        <p:nvSpPr>
          <p:cNvPr id="5" name="Slide Number Placeholder 4">
            <a:extLst>
              <a:ext uri="{FF2B5EF4-FFF2-40B4-BE49-F238E27FC236}">
                <a16:creationId xmlns:a16="http://schemas.microsoft.com/office/drawing/2014/main" id="{F1E18FC9-3907-4D2B-B19F-1B1122577A56}"/>
              </a:ext>
            </a:extLst>
          </p:cNvPr>
          <p:cNvSpPr>
            <a:spLocks noGrp="1"/>
          </p:cNvSpPr>
          <p:nvPr>
            <p:ph type="sldNum" sz="quarter" idx="12"/>
          </p:nvPr>
        </p:nvSpPr>
        <p:spPr/>
        <p:txBody>
          <a:bodyPr/>
          <a:lstStyle/>
          <a:p>
            <a:fld id="{79E5B3F9-A5D6-40D7-9F4F-91690FF2DC18}" type="slidenum">
              <a:rPr lang="en-ID" smtClean="0"/>
              <a:t>‹#›</a:t>
            </a:fld>
            <a:endParaRPr lang="en-ID"/>
          </a:p>
        </p:txBody>
      </p:sp>
    </p:spTree>
    <p:extLst>
      <p:ext uri="{BB962C8B-B14F-4D97-AF65-F5344CB8AC3E}">
        <p14:creationId xmlns:p14="http://schemas.microsoft.com/office/powerpoint/2010/main" val="10411614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3D03ACD-F79A-471F-989A-9A51F84EE7E4}"/>
              </a:ext>
            </a:extLst>
          </p:cNvPr>
          <p:cNvSpPr>
            <a:spLocks noGrp="1"/>
          </p:cNvSpPr>
          <p:nvPr>
            <p:ph type="dt" sz="half" idx="10"/>
          </p:nvPr>
        </p:nvSpPr>
        <p:spPr/>
        <p:txBody>
          <a:bodyPr/>
          <a:lstStyle/>
          <a:p>
            <a:fld id="{4CD3A9DB-25CA-48B8-9AD8-DE41DC03E91D}" type="datetimeFigureOut">
              <a:rPr lang="en-ID" smtClean="0"/>
              <a:t>09/07/2021</a:t>
            </a:fld>
            <a:endParaRPr lang="en-ID"/>
          </a:p>
        </p:txBody>
      </p:sp>
      <p:sp>
        <p:nvSpPr>
          <p:cNvPr id="3" name="Footer Placeholder 2">
            <a:extLst>
              <a:ext uri="{FF2B5EF4-FFF2-40B4-BE49-F238E27FC236}">
                <a16:creationId xmlns:a16="http://schemas.microsoft.com/office/drawing/2014/main" id="{9711980D-89B4-40E0-BF3E-100384F8D710}"/>
              </a:ext>
            </a:extLst>
          </p:cNvPr>
          <p:cNvSpPr>
            <a:spLocks noGrp="1"/>
          </p:cNvSpPr>
          <p:nvPr>
            <p:ph type="ftr" sz="quarter" idx="11"/>
          </p:nvPr>
        </p:nvSpPr>
        <p:spPr/>
        <p:txBody>
          <a:bodyPr/>
          <a:lstStyle/>
          <a:p>
            <a:endParaRPr lang="en-ID"/>
          </a:p>
        </p:txBody>
      </p:sp>
      <p:sp>
        <p:nvSpPr>
          <p:cNvPr id="4" name="Slide Number Placeholder 3">
            <a:extLst>
              <a:ext uri="{FF2B5EF4-FFF2-40B4-BE49-F238E27FC236}">
                <a16:creationId xmlns:a16="http://schemas.microsoft.com/office/drawing/2014/main" id="{F60464D5-6B77-4B5A-A7F6-533FE5917FB9}"/>
              </a:ext>
            </a:extLst>
          </p:cNvPr>
          <p:cNvSpPr>
            <a:spLocks noGrp="1"/>
          </p:cNvSpPr>
          <p:nvPr>
            <p:ph type="sldNum" sz="quarter" idx="12"/>
          </p:nvPr>
        </p:nvSpPr>
        <p:spPr/>
        <p:txBody>
          <a:bodyPr/>
          <a:lstStyle/>
          <a:p>
            <a:fld id="{79E5B3F9-A5D6-40D7-9F4F-91690FF2DC18}" type="slidenum">
              <a:rPr lang="en-ID" smtClean="0"/>
              <a:t>‹#›</a:t>
            </a:fld>
            <a:endParaRPr lang="en-ID"/>
          </a:p>
        </p:txBody>
      </p:sp>
    </p:spTree>
    <p:extLst>
      <p:ext uri="{BB962C8B-B14F-4D97-AF65-F5344CB8AC3E}">
        <p14:creationId xmlns:p14="http://schemas.microsoft.com/office/powerpoint/2010/main" val="12505551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7B1D7-2889-4DD3-851E-6767458347D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D"/>
          </a:p>
        </p:txBody>
      </p:sp>
      <p:sp>
        <p:nvSpPr>
          <p:cNvPr id="3" name="Content Placeholder 2">
            <a:extLst>
              <a:ext uri="{FF2B5EF4-FFF2-40B4-BE49-F238E27FC236}">
                <a16:creationId xmlns:a16="http://schemas.microsoft.com/office/drawing/2014/main" id="{3A089D52-8738-4973-8243-28D78680E86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Text Placeholder 3">
            <a:extLst>
              <a:ext uri="{FF2B5EF4-FFF2-40B4-BE49-F238E27FC236}">
                <a16:creationId xmlns:a16="http://schemas.microsoft.com/office/drawing/2014/main" id="{C2D54C46-ABCF-41B2-B6AC-DFB45626F9B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FCBB852-B087-4CA0-A1E1-84B5CD72502A}"/>
              </a:ext>
            </a:extLst>
          </p:cNvPr>
          <p:cNvSpPr>
            <a:spLocks noGrp="1"/>
          </p:cNvSpPr>
          <p:nvPr>
            <p:ph type="dt" sz="half" idx="10"/>
          </p:nvPr>
        </p:nvSpPr>
        <p:spPr/>
        <p:txBody>
          <a:bodyPr/>
          <a:lstStyle/>
          <a:p>
            <a:fld id="{4CD3A9DB-25CA-48B8-9AD8-DE41DC03E91D}" type="datetimeFigureOut">
              <a:rPr lang="en-ID" smtClean="0"/>
              <a:t>09/07/2021</a:t>
            </a:fld>
            <a:endParaRPr lang="en-ID"/>
          </a:p>
        </p:txBody>
      </p:sp>
      <p:sp>
        <p:nvSpPr>
          <p:cNvPr id="6" name="Footer Placeholder 5">
            <a:extLst>
              <a:ext uri="{FF2B5EF4-FFF2-40B4-BE49-F238E27FC236}">
                <a16:creationId xmlns:a16="http://schemas.microsoft.com/office/drawing/2014/main" id="{D0EAA832-D5C0-4AE3-ACCA-6B5B05EFD020}"/>
              </a:ext>
            </a:extLst>
          </p:cNvPr>
          <p:cNvSpPr>
            <a:spLocks noGrp="1"/>
          </p:cNvSpPr>
          <p:nvPr>
            <p:ph type="ftr" sz="quarter" idx="11"/>
          </p:nvPr>
        </p:nvSpPr>
        <p:spPr/>
        <p:txBody>
          <a:bodyPr/>
          <a:lstStyle/>
          <a:p>
            <a:endParaRPr lang="en-ID"/>
          </a:p>
        </p:txBody>
      </p:sp>
      <p:sp>
        <p:nvSpPr>
          <p:cNvPr id="7" name="Slide Number Placeholder 6">
            <a:extLst>
              <a:ext uri="{FF2B5EF4-FFF2-40B4-BE49-F238E27FC236}">
                <a16:creationId xmlns:a16="http://schemas.microsoft.com/office/drawing/2014/main" id="{36D5F098-DEC0-44BB-AC22-6AF3D08B5287}"/>
              </a:ext>
            </a:extLst>
          </p:cNvPr>
          <p:cNvSpPr>
            <a:spLocks noGrp="1"/>
          </p:cNvSpPr>
          <p:nvPr>
            <p:ph type="sldNum" sz="quarter" idx="12"/>
          </p:nvPr>
        </p:nvSpPr>
        <p:spPr/>
        <p:txBody>
          <a:bodyPr/>
          <a:lstStyle/>
          <a:p>
            <a:fld id="{79E5B3F9-A5D6-40D7-9F4F-91690FF2DC18}" type="slidenum">
              <a:rPr lang="en-ID" smtClean="0"/>
              <a:t>‹#›</a:t>
            </a:fld>
            <a:endParaRPr lang="en-ID"/>
          </a:p>
        </p:txBody>
      </p:sp>
    </p:spTree>
    <p:extLst>
      <p:ext uri="{BB962C8B-B14F-4D97-AF65-F5344CB8AC3E}">
        <p14:creationId xmlns:p14="http://schemas.microsoft.com/office/powerpoint/2010/main" val="11228774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63CCFE-411A-41B0-99F0-462F0C97975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D"/>
          </a:p>
        </p:txBody>
      </p:sp>
      <p:sp>
        <p:nvSpPr>
          <p:cNvPr id="3" name="Picture Placeholder 2">
            <a:extLst>
              <a:ext uri="{FF2B5EF4-FFF2-40B4-BE49-F238E27FC236}">
                <a16:creationId xmlns:a16="http://schemas.microsoft.com/office/drawing/2014/main" id="{1C9A9977-A170-4B1C-B6BA-58FC69133A3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D"/>
          </a:p>
        </p:txBody>
      </p:sp>
      <p:sp>
        <p:nvSpPr>
          <p:cNvPr id="4" name="Text Placeholder 3">
            <a:extLst>
              <a:ext uri="{FF2B5EF4-FFF2-40B4-BE49-F238E27FC236}">
                <a16:creationId xmlns:a16="http://schemas.microsoft.com/office/drawing/2014/main" id="{808C6480-2B95-430A-87C4-92F55B15D98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A21B6A1-9F46-4E74-B547-3715A4F3B332}"/>
              </a:ext>
            </a:extLst>
          </p:cNvPr>
          <p:cNvSpPr>
            <a:spLocks noGrp="1"/>
          </p:cNvSpPr>
          <p:nvPr>
            <p:ph type="dt" sz="half" idx="10"/>
          </p:nvPr>
        </p:nvSpPr>
        <p:spPr/>
        <p:txBody>
          <a:bodyPr/>
          <a:lstStyle/>
          <a:p>
            <a:fld id="{4CD3A9DB-25CA-48B8-9AD8-DE41DC03E91D}" type="datetimeFigureOut">
              <a:rPr lang="en-ID" smtClean="0"/>
              <a:t>09/07/2021</a:t>
            </a:fld>
            <a:endParaRPr lang="en-ID"/>
          </a:p>
        </p:txBody>
      </p:sp>
      <p:sp>
        <p:nvSpPr>
          <p:cNvPr id="6" name="Footer Placeholder 5">
            <a:extLst>
              <a:ext uri="{FF2B5EF4-FFF2-40B4-BE49-F238E27FC236}">
                <a16:creationId xmlns:a16="http://schemas.microsoft.com/office/drawing/2014/main" id="{FEC2BA36-4FF4-4AB3-8184-EFA7494D5D42}"/>
              </a:ext>
            </a:extLst>
          </p:cNvPr>
          <p:cNvSpPr>
            <a:spLocks noGrp="1"/>
          </p:cNvSpPr>
          <p:nvPr>
            <p:ph type="ftr" sz="quarter" idx="11"/>
          </p:nvPr>
        </p:nvSpPr>
        <p:spPr/>
        <p:txBody>
          <a:bodyPr/>
          <a:lstStyle/>
          <a:p>
            <a:endParaRPr lang="en-ID"/>
          </a:p>
        </p:txBody>
      </p:sp>
      <p:sp>
        <p:nvSpPr>
          <p:cNvPr id="7" name="Slide Number Placeholder 6">
            <a:extLst>
              <a:ext uri="{FF2B5EF4-FFF2-40B4-BE49-F238E27FC236}">
                <a16:creationId xmlns:a16="http://schemas.microsoft.com/office/drawing/2014/main" id="{1EC25DD9-52E1-44D6-8C40-CD553E486AB7}"/>
              </a:ext>
            </a:extLst>
          </p:cNvPr>
          <p:cNvSpPr>
            <a:spLocks noGrp="1"/>
          </p:cNvSpPr>
          <p:nvPr>
            <p:ph type="sldNum" sz="quarter" idx="12"/>
          </p:nvPr>
        </p:nvSpPr>
        <p:spPr/>
        <p:txBody>
          <a:bodyPr/>
          <a:lstStyle/>
          <a:p>
            <a:fld id="{79E5B3F9-A5D6-40D7-9F4F-91690FF2DC18}" type="slidenum">
              <a:rPr lang="en-ID" smtClean="0"/>
              <a:t>‹#›</a:t>
            </a:fld>
            <a:endParaRPr lang="en-ID"/>
          </a:p>
        </p:txBody>
      </p:sp>
    </p:spTree>
    <p:extLst>
      <p:ext uri="{BB962C8B-B14F-4D97-AF65-F5344CB8AC3E}">
        <p14:creationId xmlns:p14="http://schemas.microsoft.com/office/powerpoint/2010/main" val="39471547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56ED041-B6B7-4F7C-BB0E-A62E5159FD5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D"/>
          </a:p>
        </p:txBody>
      </p:sp>
      <p:sp>
        <p:nvSpPr>
          <p:cNvPr id="3" name="Text Placeholder 2">
            <a:extLst>
              <a:ext uri="{FF2B5EF4-FFF2-40B4-BE49-F238E27FC236}">
                <a16:creationId xmlns:a16="http://schemas.microsoft.com/office/drawing/2014/main" id="{623026DA-85EE-456D-8FED-C446E488905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Date Placeholder 3">
            <a:extLst>
              <a:ext uri="{FF2B5EF4-FFF2-40B4-BE49-F238E27FC236}">
                <a16:creationId xmlns:a16="http://schemas.microsoft.com/office/drawing/2014/main" id="{D882536D-790C-40F5-8005-464E08FC036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CD3A9DB-25CA-48B8-9AD8-DE41DC03E91D}" type="datetimeFigureOut">
              <a:rPr lang="en-ID" smtClean="0"/>
              <a:t>09/07/2021</a:t>
            </a:fld>
            <a:endParaRPr lang="en-ID"/>
          </a:p>
        </p:txBody>
      </p:sp>
      <p:sp>
        <p:nvSpPr>
          <p:cNvPr id="5" name="Footer Placeholder 4">
            <a:extLst>
              <a:ext uri="{FF2B5EF4-FFF2-40B4-BE49-F238E27FC236}">
                <a16:creationId xmlns:a16="http://schemas.microsoft.com/office/drawing/2014/main" id="{5833CAA1-2282-487C-8B30-5FEC9B06C56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D"/>
          </a:p>
        </p:txBody>
      </p:sp>
      <p:sp>
        <p:nvSpPr>
          <p:cNvPr id="6" name="Slide Number Placeholder 5">
            <a:extLst>
              <a:ext uri="{FF2B5EF4-FFF2-40B4-BE49-F238E27FC236}">
                <a16:creationId xmlns:a16="http://schemas.microsoft.com/office/drawing/2014/main" id="{C944018E-4173-4788-8DF7-E22ED4B4032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9E5B3F9-A5D6-40D7-9F4F-91690FF2DC18}" type="slidenum">
              <a:rPr lang="en-ID" smtClean="0"/>
              <a:t>‹#›</a:t>
            </a:fld>
            <a:endParaRPr lang="en-ID"/>
          </a:p>
        </p:txBody>
      </p:sp>
    </p:spTree>
    <p:extLst>
      <p:ext uri="{BB962C8B-B14F-4D97-AF65-F5344CB8AC3E}">
        <p14:creationId xmlns:p14="http://schemas.microsoft.com/office/powerpoint/2010/main" val="396291884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svg"/><Relationship Id="rId13" Type="http://schemas.openxmlformats.org/officeDocument/2006/relationships/slide" Target="slide6.xml"/><Relationship Id="rId3" Type="http://schemas.openxmlformats.org/officeDocument/2006/relationships/image" Target="../media/image2.svg"/><Relationship Id="rId7" Type="http://schemas.openxmlformats.org/officeDocument/2006/relationships/image" Target="../media/image5.png"/><Relationship Id="rId12" Type="http://schemas.openxmlformats.org/officeDocument/2006/relationships/slide" Target="slide5.xml"/><Relationship Id="rId2" Type="http://schemas.openxmlformats.org/officeDocument/2006/relationships/image" Target="../media/image1.png"/><Relationship Id="rId16" Type="http://schemas.openxmlformats.org/officeDocument/2006/relationships/slide" Target="slide3.xml"/><Relationship Id="rId1" Type="http://schemas.openxmlformats.org/officeDocument/2006/relationships/slideLayout" Target="../slideLayouts/slideLayout1.xml"/><Relationship Id="rId6" Type="http://schemas.openxmlformats.org/officeDocument/2006/relationships/slide" Target="slide1.xml"/><Relationship Id="rId11" Type="http://schemas.openxmlformats.org/officeDocument/2006/relationships/slide" Target="slide2.xml"/><Relationship Id="rId5" Type="http://schemas.openxmlformats.org/officeDocument/2006/relationships/image" Target="../media/image4.svg"/><Relationship Id="rId15" Type="http://schemas.openxmlformats.org/officeDocument/2006/relationships/slide" Target="slide4.xml"/><Relationship Id="rId10" Type="http://schemas.openxmlformats.org/officeDocument/2006/relationships/image" Target="../media/image8.png"/><Relationship Id="rId4" Type="http://schemas.openxmlformats.org/officeDocument/2006/relationships/image" Target="../media/image3.png"/><Relationship Id="rId9" Type="http://schemas.openxmlformats.org/officeDocument/2006/relationships/image" Target="../media/image7.png"/><Relationship Id="rId14" Type="http://schemas.openxmlformats.org/officeDocument/2006/relationships/slide" Target="slide7.xml"/></Relationships>
</file>

<file path=ppt/slides/_rels/slide10.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2.svg"/><Relationship Id="rId7"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 Target="slide1.xml"/><Relationship Id="rId5" Type="http://schemas.openxmlformats.org/officeDocument/2006/relationships/image" Target="../media/image4.sv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2.svg"/><Relationship Id="rId7"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 Target="slide1.xml"/><Relationship Id="rId5" Type="http://schemas.openxmlformats.org/officeDocument/2006/relationships/image" Target="../media/image4.sv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2.svg"/><Relationship Id="rId7"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 Target="slide1.xml"/><Relationship Id="rId11" Type="http://schemas.openxmlformats.org/officeDocument/2006/relationships/image" Target="../media/image10.png"/><Relationship Id="rId5" Type="http://schemas.openxmlformats.org/officeDocument/2006/relationships/image" Target="../media/image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7.png"/></Relationships>
</file>

<file path=ppt/slides/_rels/slide3.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2.svg"/><Relationship Id="rId7"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 Target="slide1.xml"/><Relationship Id="rId5" Type="http://schemas.openxmlformats.org/officeDocument/2006/relationships/image" Target="../media/image4.svg"/><Relationship Id="rId10" Type="http://schemas.openxmlformats.org/officeDocument/2006/relationships/image" Target="../media/image11.png"/><Relationship Id="rId4" Type="http://schemas.openxmlformats.org/officeDocument/2006/relationships/image" Target="../media/image3.png"/><Relationship Id="rId9" Type="http://schemas.openxmlformats.org/officeDocument/2006/relationships/image" Target="../media/image7.png"/></Relationships>
</file>

<file path=ppt/slides/_rels/slide4.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2.svg"/><Relationship Id="rId7" Type="http://schemas.openxmlformats.org/officeDocument/2006/relationships/image" Target="../media/image5.png"/><Relationship Id="rId12"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 Target="slide1.xml"/><Relationship Id="rId11" Type="http://schemas.openxmlformats.org/officeDocument/2006/relationships/image" Target="../media/image8.png"/><Relationship Id="rId5" Type="http://schemas.openxmlformats.org/officeDocument/2006/relationships/image" Target="../media/image4.svg"/><Relationship Id="rId10" Type="http://schemas.openxmlformats.org/officeDocument/2006/relationships/image" Target="../media/image12.png"/><Relationship Id="rId4" Type="http://schemas.openxmlformats.org/officeDocument/2006/relationships/image" Target="../media/image3.png"/><Relationship Id="rId9" Type="http://schemas.openxmlformats.org/officeDocument/2006/relationships/image" Target="../media/image7.png"/></Relationships>
</file>

<file path=ppt/slides/_rels/slide5.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2.svg"/><Relationship Id="rId7"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 Target="slide1.xml"/><Relationship Id="rId11" Type="http://schemas.openxmlformats.org/officeDocument/2006/relationships/image" Target="../media/image13.png"/><Relationship Id="rId5" Type="http://schemas.openxmlformats.org/officeDocument/2006/relationships/image" Target="../media/image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7.png"/></Relationships>
</file>

<file path=ppt/slides/_rels/slide6.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2.svg"/><Relationship Id="rId7"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 Target="slide1.xml"/><Relationship Id="rId5" Type="http://schemas.openxmlformats.org/officeDocument/2006/relationships/image" Target="../media/image4.svg"/><Relationship Id="rId10" Type="http://schemas.openxmlformats.org/officeDocument/2006/relationships/image" Target="../media/image13.png"/><Relationship Id="rId4" Type="http://schemas.openxmlformats.org/officeDocument/2006/relationships/image" Target="../media/image3.png"/><Relationship Id="rId9" Type="http://schemas.openxmlformats.org/officeDocument/2006/relationships/image" Target="../media/image7.png"/></Relationships>
</file>

<file path=ppt/slides/_rels/slide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2.svg"/><Relationship Id="rId7"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 Target="slide1.xml"/><Relationship Id="rId5" Type="http://schemas.openxmlformats.org/officeDocument/2006/relationships/image" Target="../media/image4.svg"/><Relationship Id="rId10" Type="http://schemas.openxmlformats.org/officeDocument/2006/relationships/image" Target="../media/image12.png"/><Relationship Id="rId4" Type="http://schemas.openxmlformats.org/officeDocument/2006/relationships/image" Target="../media/image3.png"/><Relationship Id="rId9"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2.svg"/><Relationship Id="rId7"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 Target="slide1.xml"/><Relationship Id="rId5" Type="http://schemas.openxmlformats.org/officeDocument/2006/relationships/image" Target="../media/image4.sv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565B26F-B542-4517-9BD5-80234A651CED}"/>
              </a:ext>
            </a:extLst>
          </p:cNvPr>
          <p:cNvGrpSpPr/>
          <p:nvPr/>
        </p:nvGrpSpPr>
        <p:grpSpPr>
          <a:xfrm>
            <a:off x="182880" y="140677"/>
            <a:ext cx="11816863" cy="6576645"/>
            <a:chOff x="182880" y="140677"/>
            <a:chExt cx="11816863" cy="6576645"/>
          </a:xfrm>
        </p:grpSpPr>
        <p:sp>
          <p:nvSpPr>
            <p:cNvPr id="43" name="Rectangle: Rounded Corners 42">
              <a:extLst>
                <a:ext uri="{FF2B5EF4-FFF2-40B4-BE49-F238E27FC236}">
                  <a16:creationId xmlns:a16="http://schemas.microsoft.com/office/drawing/2014/main" id="{35B29418-090A-42B4-9C9F-A70CE3B9AB53}"/>
                </a:ext>
              </a:extLst>
            </p:cNvPr>
            <p:cNvSpPr/>
            <p:nvPr/>
          </p:nvSpPr>
          <p:spPr>
            <a:xfrm>
              <a:off x="182880" y="140677"/>
              <a:ext cx="11816862" cy="6576645"/>
            </a:xfrm>
            <a:prstGeom prst="roundRect">
              <a:avLst>
                <a:gd name="adj" fmla="val 1948"/>
              </a:avLst>
            </a:prstGeom>
            <a:solidFill>
              <a:srgbClr val="FFFDE8"/>
            </a:solidFill>
            <a:ln w="38100">
              <a:solidFill>
                <a:srgbClr val="FEC40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45" name="Rectangle 44">
              <a:extLst>
                <a:ext uri="{FF2B5EF4-FFF2-40B4-BE49-F238E27FC236}">
                  <a16:creationId xmlns:a16="http://schemas.microsoft.com/office/drawing/2014/main" id="{4B3B80C0-6277-4EA3-9DA0-B25E71489F0D}"/>
                </a:ext>
              </a:extLst>
            </p:cNvPr>
            <p:cNvSpPr/>
            <p:nvPr/>
          </p:nvSpPr>
          <p:spPr>
            <a:xfrm>
              <a:off x="780945" y="729049"/>
              <a:ext cx="11206442" cy="1389256"/>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46" name="Rectangle: Top Corners Rounded 45">
              <a:extLst>
                <a:ext uri="{FF2B5EF4-FFF2-40B4-BE49-F238E27FC236}">
                  <a16:creationId xmlns:a16="http://schemas.microsoft.com/office/drawing/2014/main" id="{C8517554-6202-418A-A29E-7A9ABC032454}"/>
                </a:ext>
              </a:extLst>
            </p:cNvPr>
            <p:cNvSpPr/>
            <p:nvPr/>
          </p:nvSpPr>
          <p:spPr>
            <a:xfrm flipV="1">
              <a:off x="204613" y="704335"/>
              <a:ext cx="598066" cy="6000635"/>
            </a:xfrm>
            <a:prstGeom prst="round2SameRect">
              <a:avLst>
                <a:gd name="adj1" fmla="val 19718"/>
                <a:gd name="adj2" fmla="val 0"/>
              </a:avLst>
            </a:prstGeom>
            <a:solidFill>
              <a:srgbClr val="FDF6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47" name="Rectangle: Top Corners Rounded 46">
              <a:extLst>
                <a:ext uri="{FF2B5EF4-FFF2-40B4-BE49-F238E27FC236}">
                  <a16:creationId xmlns:a16="http://schemas.microsoft.com/office/drawing/2014/main" id="{8BE87A22-724D-42F9-9274-5E0454FC180E}"/>
                </a:ext>
              </a:extLst>
            </p:cNvPr>
            <p:cNvSpPr/>
            <p:nvPr/>
          </p:nvSpPr>
          <p:spPr>
            <a:xfrm>
              <a:off x="182881" y="140677"/>
              <a:ext cx="11816862" cy="588372"/>
            </a:xfrm>
            <a:prstGeom prst="round2SameRect">
              <a:avLst/>
            </a:prstGeom>
            <a:solidFill>
              <a:srgbClr val="FEC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48" name="Oval 47">
              <a:extLst>
                <a:ext uri="{FF2B5EF4-FFF2-40B4-BE49-F238E27FC236}">
                  <a16:creationId xmlns:a16="http://schemas.microsoft.com/office/drawing/2014/main" id="{70DE1331-1E93-4A5B-9C57-1975A7BFB238}"/>
                </a:ext>
              </a:extLst>
            </p:cNvPr>
            <p:cNvSpPr/>
            <p:nvPr/>
          </p:nvSpPr>
          <p:spPr>
            <a:xfrm>
              <a:off x="296562" y="323652"/>
              <a:ext cx="197708" cy="197708"/>
            </a:xfrm>
            <a:prstGeom prst="ellipse">
              <a:avLst/>
            </a:prstGeom>
            <a:solidFill>
              <a:srgbClr val="FF00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49" name="Oval 48">
              <a:extLst>
                <a:ext uri="{FF2B5EF4-FFF2-40B4-BE49-F238E27FC236}">
                  <a16:creationId xmlns:a16="http://schemas.microsoft.com/office/drawing/2014/main" id="{F1AECF67-6834-4B59-8871-BB6117FF6FA2}"/>
                </a:ext>
              </a:extLst>
            </p:cNvPr>
            <p:cNvSpPr/>
            <p:nvPr/>
          </p:nvSpPr>
          <p:spPr>
            <a:xfrm>
              <a:off x="583237" y="323652"/>
              <a:ext cx="197708" cy="197708"/>
            </a:xfrm>
            <a:prstGeom prst="ellipse">
              <a:avLst/>
            </a:prstGeom>
            <a:solidFill>
              <a:srgbClr val="8ACB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50" name="Oval 49">
              <a:extLst>
                <a:ext uri="{FF2B5EF4-FFF2-40B4-BE49-F238E27FC236}">
                  <a16:creationId xmlns:a16="http://schemas.microsoft.com/office/drawing/2014/main" id="{36811798-5AE3-4E2F-809B-7440623623BF}"/>
                </a:ext>
              </a:extLst>
            </p:cNvPr>
            <p:cNvSpPr/>
            <p:nvPr/>
          </p:nvSpPr>
          <p:spPr>
            <a:xfrm>
              <a:off x="869912" y="323652"/>
              <a:ext cx="197708" cy="197708"/>
            </a:xfrm>
            <a:prstGeom prst="ellipse">
              <a:avLst/>
            </a:prstGeom>
            <a:solidFill>
              <a:srgbClr val="00D0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pic>
          <p:nvPicPr>
            <p:cNvPr id="51" name="Graphic 50">
              <a:extLst>
                <a:ext uri="{FF2B5EF4-FFF2-40B4-BE49-F238E27FC236}">
                  <a16:creationId xmlns:a16="http://schemas.microsoft.com/office/drawing/2014/main" id="{22271D54-20C6-4354-9020-E478DBE9CB6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520222" y="260195"/>
              <a:ext cx="349336" cy="349336"/>
            </a:xfrm>
            <a:prstGeom prst="rect">
              <a:avLst/>
            </a:prstGeom>
          </p:spPr>
        </p:pic>
        <p:sp>
          <p:nvSpPr>
            <p:cNvPr id="64" name="Rectangle: Rounded Corners 63">
              <a:extLst>
                <a:ext uri="{FF2B5EF4-FFF2-40B4-BE49-F238E27FC236}">
                  <a16:creationId xmlns:a16="http://schemas.microsoft.com/office/drawing/2014/main" id="{66C19A3E-3972-4DCD-AA31-59CE7E65B6A6}"/>
                </a:ext>
              </a:extLst>
            </p:cNvPr>
            <p:cNvSpPr/>
            <p:nvPr/>
          </p:nvSpPr>
          <p:spPr>
            <a:xfrm>
              <a:off x="269726" y="898269"/>
              <a:ext cx="442439" cy="442439"/>
            </a:xfrm>
            <a:prstGeom prst="roundRect">
              <a:avLst/>
            </a:prstGeom>
            <a:solidFill>
              <a:srgbClr val="706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pic>
          <p:nvPicPr>
            <p:cNvPr id="66" name="Graphic 65">
              <a:extLst>
                <a:ext uri="{FF2B5EF4-FFF2-40B4-BE49-F238E27FC236}">
                  <a16:creationId xmlns:a16="http://schemas.microsoft.com/office/drawing/2014/main" id="{B348A8E1-D6B3-4B35-8B5B-DAF2D7435864}"/>
                </a:ext>
              </a:extLst>
            </p:cNvPr>
            <p:cNvPicPr>
              <a:picLocks noChangeAspect="1"/>
            </p:cNvPicPr>
            <p:nvPr/>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t="41982" r="88300" b="41622"/>
            <a:stretch/>
          </p:blipFill>
          <p:spPr>
            <a:xfrm>
              <a:off x="368102" y="1585560"/>
              <a:ext cx="249748" cy="286879"/>
            </a:xfrm>
            <a:prstGeom prst="rect">
              <a:avLst/>
            </a:prstGeom>
          </p:spPr>
        </p:pic>
        <p:pic>
          <p:nvPicPr>
            <p:cNvPr id="67" name="Graphic 66">
              <a:extLst>
                <a:ext uri="{FF2B5EF4-FFF2-40B4-BE49-F238E27FC236}">
                  <a16:creationId xmlns:a16="http://schemas.microsoft.com/office/drawing/2014/main" id="{023C6161-9393-4A85-9FDD-9E777AF7B436}"/>
                </a:ext>
              </a:extLst>
            </p:cNvPr>
            <p:cNvPicPr>
              <a:picLocks noChangeAspect="1"/>
            </p:cNvPicPr>
            <p:nvPr/>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87759" t="21261" b="61441"/>
            <a:stretch/>
          </p:blipFill>
          <p:spPr>
            <a:xfrm>
              <a:off x="368102" y="2223698"/>
              <a:ext cx="249748" cy="289254"/>
            </a:xfrm>
            <a:prstGeom prst="rect">
              <a:avLst/>
            </a:prstGeom>
          </p:spPr>
        </p:pic>
        <p:sp>
          <p:nvSpPr>
            <p:cNvPr id="68" name="Oval 67">
              <a:extLst>
                <a:ext uri="{FF2B5EF4-FFF2-40B4-BE49-F238E27FC236}">
                  <a16:creationId xmlns:a16="http://schemas.microsoft.com/office/drawing/2014/main" id="{176534B2-499D-467A-8780-A1D5FBE5F23E}"/>
                </a:ext>
              </a:extLst>
            </p:cNvPr>
            <p:cNvSpPr/>
            <p:nvPr/>
          </p:nvSpPr>
          <p:spPr>
            <a:xfrm>
              <a:off x="415927" y="4311072"/>
              <a:ext cx="189943" cy="189943"/>
            </a:xfrm>
            <a:prstGeom prst="ellipse">
              <a:avLst/>
            </a:prstGeom>
            <a:solidFill>
              <a:srgbClr val="FF0000"/>
            </a:solidFill>
            <a:ln w="28575">
              <a:solidFill>
                <a:srgbClr val="7061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69" name="Oval 68">
              <a:extLst>
                <a:ext uri="{FF2B5EF4-FFF2-40B4-BE49-F238E27FC236}">
                  <a16:creationId xmlns:a16="http://schemas.microsoft.com/office/drawing/2014/main" id="{45AD7A73-7874-4BD4-9AF7-2D23D495C62F}"/>
                </a:ext>
              </a:extLst>
            </p:cNvPr>
            <p:cNvSpPr/>
            <p:nvPr/>
          </p:nvSpPr>
          <p:spPr>
            <a:xfrm>
              <a:off x="415927" y="4751101"/>
              <a:ext cx="189943" cy="189943"/>
            </a:xfrm>
            <a:prstGeom prst="ellipse">
              <a:avLst/>
            </a:prstGeom>
            <a:solidFill>
              <a:srgbClr val="F6A702"/>
            </a:solidFill>
            <a:ln w="28575">
              <a:solidFill>
                <a:srgbClr val="7061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70" name="Oval 69">
              <a:extLst>
                <a:ext uri="{FF2B5EF4-FFF2-40B4-BE49-F238E27FC236}">
                  <a16:creationId xmlns:a16="http://schemas.microsoft.com/office/drawing/2014/main" id="{2617D7D9-75C3-4149-94FE-37086C8AE912}"/>
                </a:ext>
              </a:extLst>
            </p:cNvPr>
            <p:cNvSpPr/>
            <p:nvPr/>
          </p:nvSpPr>
          <p:spPr>
            <a:xfrm>
              <a:off x="415927" y="5191130"/>
              <a:ext cx="189943" cy="189943"/>
            </a:xfrm>
            <a:prstGeom prst="ellipse">
              <a:avLst/>
            </a:prstGeom>
            <a:solidFill>
              <a:srgbClr val="8ACB03"/>
            </a:solidFill>
            <a:ln w="28575">
              <a:solidFill>
                <a:srgbClr val="7061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71" name="Oval 70">
              <a:extLst>
                <a:ext uri="{FF2B5EF4-FFF2-40B4-BE49-F238E27FC236}">
                  <a16:creationId xmlns:a16="http://schemas.microsoft.com/office/drawing/2014/main" id="{D6B1F93B-3066-4FDA-BCCA-17ADAC59074D}"/>
                </a:ext>
              </a:extLst>
            </p:cNvPr>
            <p:cNvSpPr/>
            <p:nvPr/>
          </p:nvSpPr>
          <p:spPr>
            <a:xfrm>
              <a:off x="415927" y="5631159"/>
              <a:ext cx="189943" cy="189943"/>
            </a:xfrm>
            <a:prstGeom prst="ellipse">
              <a:avLst/>
            </a:prstGeom>
            <a:solidFill>
              <a:srgbClr val="00A4EE"/>
            </a:solidFill>
            <a:ln w="28575">
              <a:solidFill>
                <a:srgbClr val="7061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pic>
          <p:nvPicPr>
            <p:cNvPr id="72" name="Graphic 71">
              <a:extLst>
                <a:ext uri="{FF2B5EF4-FFF2-40B4-BE49-F238E27FC236}">
                  <a16:creationId xmlns:a16="http://schemas.microsoft.com/office/drawing/2014/main" id="{3334949E-6DC0-4236-9273-80595C14CD8B}"/>
                </a:ext>
              </a:extLst>
            </p:cNvPr>
            <p:cNvPicPr>
              <a:picLocks noChangeAspect="1"/>
            </p:cNvPicPr>
            <p:nvPr/>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24790" t="82058" r="64420"/>
            <a:stretch/>
          </p:blipFill>
          <p:spPr>
            <a:xfrm>
              <a:off x="391929" y="2911274"/>
              <a:ext cx="237721" cy="324000"/>
            </a:xfrm>
            <a:prstGeom prst="rect">
              <a:avLst/>
            </a:prstGeom>
          </p:spPr>
        </p:pic>
        <p:sp>
          <p:nvSpPr>
            <p:cNvPr id="73" name="TextBox 72">
              <a:extLst>
                <a:ext uri="{FF2B5EF4-FFF2-40B4-BE49-F238E27FC236}">
                  <a16:creationId xmlns:a16="http://schemas.microsoft.com/office/drawing/2014/main" id="{F7C5D220-E232-457D-8232-B2CB8905B4C7}"/>
                </a:ext>
              </a:extLst>
            </p:cNvPr>
            <p:cNvSpPr txBox="1"/>
            <p:nvPr/>
          </p:nvSpPr>
          <p:spPr>
            <a:xfrm>
              <a:off x="214994" y="3792271"/>
              <a:ext cx="595035" cy="307777"/>
            </a:xfrm>
            <a:prstGeom prst="rect">
              <a:avLst/>
            </a:prstGeom>
            <a:noFill/>
          </p:spPr>
          <p:txBody>
            <a:bodyPr wrap="none" rtlCol="0">
              <a:spAutoFit/>
            </a:bodyPr>
            <a:lstStyle/>
            <a:p>
              <a:r>
                <a:rPr lang="en-US" sz="1400" dirty="0">
                  <a:latin typeface="Josefin Sans" pitchFamily="2" charset="0"/>
                  <a:ea typeface="Nanum Pen" panose="03040600000000000000" pitchFamily="66" charset="-127"/>
                </a:rPr>
                <a:t>Tags</a:t>
              </a:r>
              <a:endParaRPr lang="en-ID" sz="1400" dirty="0">
                <a:latin typeface="Josefin Sans" pitchFamily="2" charset="0"/>
                <a:ea typeface="Nanum Pen" panose="03040600000000000000" pitchFamily="66" charset="-127"/>
              </a:endParaRPr>
            </a:p>
          </p:txBody>
        </p:sp>
        <p:sp>
          <p:nvSpPr>
            <p:cNvPr id="80" name="Oval 79">
              <a:extLst>
                <a:ext uri="{FF2B5EF4-FFF2-40B4-BE49-F238E27FC236}">
                  <a16:creationId xmlns:a16="http://schemas.microsoft.com/office/drawing/2014/main" id="{1BF29249-A7F3-4321-A5BC-29EC5B9BD6F5}"/>
                </a:ext>
              </a:extLst>
            </p:cNvPr>
            <p:cNvSpPr/>
            <p:nvPr/>
          </p:nvSpPr>
          <p:spPr>
            <a:xfrm>
              <a:off x="415927" y="6071188"/>
              <a:ext cx="189943" cy="189943"/>
            </a:xfrm>
            <a:prstGeom prst="ellipse">
              <a:avLst/>
            </a:prstGeom>
            <a:solidFill>
              <a:srgbClr val="A357FE"/>
            </a:solidFill>
            <a:ln w="28575">
              <a:solidFill>
                <a:srgbClr val="7061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pic>
        <p:nvPicPr>
          <p:cNvPr id="65" name="Graphic 64">
            <a:hlinkClick r:id="rId6" action="ppaction://hlinksldjump"/>
            <a:extLst>
              <a:ext uri="{FF2B5EF4-FFF2-40B4-BE49-F238E27FC236}">
                <a16:creationId xmlns:a16="http://schemas.microsoft.com/office/drawing/2014/main" id="{746188DF-E657-4E9C-B657-A6353ACEDF4F}"/>
              </a:ext>
            </a:extLst>
          </p:cNvPr>
          <p:cNvPicPr>
            <a:picLocks noChangeAspect="1"/>
          </p:cNvPicPr>
          <p:nvPr/>
        </p:nvPicPr>
        <p:blipFill rotWithShape="1">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t="62342" r="87709" b="22703"/>
          <a:stretch/>
        </p:blipFill>
        <p:spPr>
          <a:xfrm>
            <a:off x="355681" y="960443"/>
            <a:ext cx="274591" cy="273859"/>
          </a:xfrm>
          <a:prstGeom prst="rect">
            <a:avLst/>
          </a:prstGeom>
        </p:spPr>
      </p:pic>
      <p:sp>
        <p:nvSpPr>
          <p:cNvPr id="23" name="Rectangle 22">
            <a:extLst>
              <a:ext uri="{FF2B5EF4-FFF2-40B4-BE49-F238E27FC236}">
                <a16:creationId xmlns:a16="http://schemas.microsoft.com/office/drawing/2014/main" id="{605DEADA-517D-4103-A4CA-E89131C8125F}"/>
              </a:ext>
            </a:extLst>
          </p:cNvPr>
          <p:cNvSpPr/>
          <p:nvPr/>
        </p:nvSpPr>
        <p:spPr>
          <a:xfrm>
            <a:off x="944436" y="3329092"/>
            <a:ext cx="4961064" cy="490346"/>
          </a:xfrm>
          <a:prstGeom prst="rect">
            <a:avLst/>
          </a:prstGeom>
          <a:solidFill>
            <a:srgbClr val="FF000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24" name="Rectangle 23">
            <a:extLst>
              <a:ext uri="{FF2B5EF4-FFF2-40B4-BE49-F238E27FC236}">
                <a16:creationId xmlns:a16="http://schemas.microsoft.com/office/drawing/2014/main" id="{55D71705-09C5-4862-B9CE-07D2581431D8}"/>
              </a:ext>
            </a:extLst>
          </p:cNvPr>
          <p:cNvSpPr/>
          <p:nvPr/>
        </p:nvSpPr>
        <p:spPr>
          <a:xfrm>
            <a:off x="968766" y="4478094"/>
            <a:ext cx="4961064" cy="490346"/>
          </a:xfrm>
          <a:prstGeom prst="rect">
            <a:avLst/>
          </a:prstGeom>
          <a:solidFill>
            <a:srgbClr val="F6A70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5" name="Rectangle 24">
            <a:extLst>
              <a:ext uri="{FF2B5EF4-FFF2-40B4-BE49-F238E27FC236}">
                <a16:creationId xmlns:a16="http://schemas.microsoft.com/office/drawing/2014/main" id="{E46FF5F4-382E-45C8-B172-3A59073764BE}"/>
              </a:ext>
            </a:extLst>
          </p:cNvPr>
          <p:cNvSpPr/>
          <p:nvPr/>
        </p:nvSpPr>
        <p:spPr>
          <a:xfrm>
            <a:off x="6672891" y="3329092"/>
            <a:ext cx="4961064" cy="490346"/>
          </a:xfrm>
          <a:prstGeom prst="rect">
            <a:avLst/>
          </a:prstGeom>
          <a:solidFill>
            <a:srgbClr val="00A4EE"/>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6" name="Rectangle 25">
            <a:extLst>
              <a:ext uri="{FF2B5EF4-FFF2-40B4-BE49-F238E27FC236}">
                <a16:creationId xmlns:a16="http://schemas.microsoft.com/office/drawing/2014/main" id="{14E8B806-C4D5-42FE-8111-67A1F8913C3A}"/>
              </a:ext>
            </a:extLst>
          </p:cNvPr>
          <p:cNvSpPr/>
          <p:nvPr/>
        </p:nvSpPr>
        <p:spPr>
          <a:xfrm>
            <a:off x="6672891" y="5589798"/>
            <a:ext cx="4961064" cy="490346"/>
          </a:xfrm>
          <a:prstGeom prst="rect">
            <a:avLst/>
          </a:prstGeom>
          <a:solidFill>
            <a:srgbClr val="A357FE"/>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pic>
        <p:nvPicPr>
          <p:cNvPr id="27" name="Picture 26">
            <a:extLst>
              <a:ext uri="{FF2B5EF4-FFF2-40B4-BE49-F238E27FC236}">
                <a16:creationId xmlns:a16="http://schemas.microsoft.com/office/drawing/2014/main" id="{C1D583D9-5EAE-4A3E-8BF1-18830AABDE07}"/>
              </a:ext>
            </a:extLst>
          </p:cNvPr>
          <p:cNvPicPr>
            <a:picLocks noChangeAspect="1"/>
          </p:cNvPicPr>
          <p:nvPr/>
        </p:nvPicPr>
        <p:blipFill rotWithShape="1">
          <a:blip r:embed="rId9">
            <a:extLst>
              <a:ext uri="{28A0092B-C50C-407E-A947-70E740481C1C}">
                <a14:useLocalDpi xmlns:a14="http://schemas.microsoft.com/office/drawing/2010/main" val="0"/>
              </a:ext>
            </a:extLst>
          </a:blip>
          <a:srcRect t="30740" b="16338"/>
          <a:stretch/>
        </p:blipFill>
        <p:spPr>
          <a:xfrm rot="424690">
            <a:off x="9981879" y="811496"/>
            <a:ext cx="1940395" cy="1026881"/>
          </a:xfrm>
          <a:prstGeom prst="rect">
            <a:avLst/>
          </a:prstGeom>
        </p:spPr>
      </p:pic>
      <p:sp>
        <p:nvSpPr>
          <p:cNvPr id="28" name="Rectangle 27">
            <a:extLst>
              <a:ext uri="{FF2B5EF4-FFF2-40B4-BE49-F238E27FC236}">
                <a16:creationId xmlns:a16="http://schemas.microsoft.com/office/drawing/2014/main" id="{9E2D6E75-07F4-4DDA-A2C6-28BAF5D8A12F}"/>
              </a:ext>
            </a:extLst>
          </p:cNvPr>
          <p:cNvSpPr/>
          <p:nvPr/>
        </p:nvSpPr>
        <p:spPr>
          <a:xfrm>
            <a:off x="968766" y="5589798"/>
            <a:ext cx="4961064" cy="490346"/>
          </a:xfrm>
          <a:prstGeom prst="rect">
            <a:avLst/>
          </a:prstGeom>
          <a:solidFill>
            <a:srgbClr val="8ACB0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pic>
        <p:nvPicPr>
          <p:cNvPr id="29" name="Picture 28">
            <a:extLst>
              <a:ext uri="{FF2B5EF4-FFF2-40B4-BE49-F238E27FC236}">
                <a16:creationId xmlns:a16="http://schemas.microsoft.com/office/drawing/2014/main" id="{F103FF1D-4065-4D27-9B55-57787F582E9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206604" y="936738"/>
            <a:ext cx="1253638" cy="1635735"/>
          </a:xfrm>
          <a:prstGeom prst="rect">
            <a:avLst/>
          </a:prstGeom>
        </p:spPr>
      </p:pic>
      <p:sp>
        <p:nvSpPr>
          <p:cNvPr id="30" name="TextBox 29">
            <a:extLst>
              <a:ext uri="{FF2B5EF4-FFF2-40B4-BE49-F238E27FC236}">
                <a16:creationId xmlns:a16="http://schemas.microsoft.com/office/drawing/2014/main" id="{AF8359A5-13BE-4C41-BD73-060DA1A47E6A}"/>
              </a:ext>
            </a:extLst>
          </p:cNvPr>
          <p:cNvSpPr txBox="1"/>
          <p:nvPr/>
        </p:nvSpPr>
        <p:spPr>
          <a:xfrm>
            <a:off x="869912" y="2421944"/>
            <a:ext cx="2191626" cy="830997"/>
          </a:xfrm>
          <a:prstGeom prst="rect">
            <a:avLst/>
          </a:prstGeom>
          <a:noFill/>
        </p:spPr>
        <p:txBody>
          <a:bodyPr wrap="none" rtlCol="0">
            <a:spAutoFit/>
          </a:bodyPr>
          <a:lstStyle/>
          <a:p>
            <a:r>
              <a:rPr lang="en-US" sz="4800" dirty="0">
                <a:latin typeface="Nanum Pen" panose="03040600000000000000" pitchFamily="66" charset="-127"/>
                <a:ea typeface="Nanum Pen" panose="03040600000000000000" pitchFamily="66" charset="-127"/>
              </a:rPr>
              <a:t>Homepage</a:t>
            </a:r>
            <a:endParaRPr lang="en-ID" sz="4800" dirty="0">
              <a:latin typeface="Nanum Pen" panose="03040600000000000000" pitchFamily="66" charset="-127"/>
              <a:ea typeface="Nanum Pen" panose="03040600000000000000" pitchFamily="66" charset="-127"/>
            </a:endParaRPr>
          </a:p>
        </p:txBody>
      </p:sp>
      <p:sp>
        <p:nvSpPr>
          <p:cNvPr id="31" name="TextBox 30">
            <a:extLst>
              <a:ext uri="{FF2B5EF4-FFF2-40B4-BE49-F238E27FC236}">
                <a16:creationId xmlns:a16="http://schemas.microsoft.com/office/drawing/2014/main" id="{93EEB6EA-9300-43BB-9B2B-016B2C265888}"/>
              </a:ext>
            </a:extLst>
          </p:cNvPr>
          <p:cNvSpPr txBox="1"/>
          <p:nvPr/>
        </p:nvSpPr>
        <p:spPr>
          <a:xfrm>
            <a:off x="968766" y="3343433"/>
            <a:ext cx="886781" cy="461665"/>
          </a:xfrm>
          <a:prstGeom prst="rect">
            <a:avLst/>
          </a:prstGeom>
          <a:noFill/>
        </p:spPr>
        <p:txBody>
          <a:bodyPr wrap="none" rtlCol="0">
            <a:spAutoFit/>
          </a:bodyPr>
          <a:lstStyle/>
          <a:p>
            <a:r>
              <a:rPr lang="en-US" sz="2400" dirty="0">
                <a:latin typeface="Nanum Pen" panose="03040600000000000000" pitchFamily="66" charset="-127"/>
                <a:ea typeface="Nanum Pen" panose="03040600000000000000" pitchFamily="66" charset="-127"/>
              </a:rPr>
              <a:t>Title :</a:t>
            </a:r>
            <a:endParaRPr lang="en-ID" sz="2400" dirty="0">
              <a:latin typeface="Nanum Pen" panose="03040600000000000000" pitchFamily="66" charset="-127"/>
              <a:ea typeface="Nanum Pen" panose="03040600000000000000" pitchFamily="66" charset="-127"/>
            </a:endParaRPr>
          </a:p>
        </p:txBody>
      </p:sp>
      <p:sp>
        <p:nvSpPr>
          <p:cNvPr id="32" name="TextBox 31">
            <a:hlinkClick r:id="rId11" action="ppaction://hlinksldjump"/>
            <a:extLst>
              <a:ext uri="{FF2B5EF4-FFF2-40B4-BE49-F238E27FC236}">
                <a16:creationId xmlns:a16="http://schemas.microsoft.com/office/drawing/2014/main" id="{2CED2E45-6868-4FBF-B092-29CBB151B85E}"/>
              </a:ext>
            </a:extLst>
          </p:cNvPr>
          <p:cNvSpPr txBox="1"/>
          <p:nvPr/>
        </p:nvSpPr>
        <p:spPr>
          <a:xfrm>
            <a:off x="944436" y="3910529"/>
            <a:ext cx="2129109" cy="461665"/>
          </a:xfrm>
          <a:prstGeom prst="rect">
            <a:avLst/>
          </a:prstGeom>
          <a:noFill/>
        </p:spPr>
        <p:txBody>
          <a:bodyPr wrap="none" rtlCol="0">
            <a:spAutoFit/>
          </a:bodyPr>
          <a:lstStyle/>
          <a:p>
            <a:pPr marL="342900" indent="-342900">
              <a:buFont typeface="Wingdings" panose="05000000000000000000" pitchFamily="2" charset="2"/>
              <a:buChar char="§"/>
            </a:pPr>
            <a:r>
              <a:rPr lang="en-US" sz="2400" dirty="0">
                <a:latin typeface="Nanum Pen" panose="03040600000000000000" pitchFamily="66" charset="-127"/>
                <a:ea typeface="Nanum Pen" panose="03040600000000000000" pitchFamily="66" charset="-127"/>
              </a:rPr>
              <a:t>Save the Earth</a:t>
            </a:r>
            <a:endParaRPr lang="en-ID" sz="2400" dirty="0">
              <a:latin typeface="Nanum Pen" panose="03040600000000000000" pitchFamily="66" charset="-127"/>
              <a:ea typeface="Nanum Pen" panose="03040600000000000000" pitchFamily="66" charset="-127"/>
            </a:endParaRPr>
          </a:p>
        </p:txBody>
      </p:sp>
      <p:sp>
        <p:nvSpPr>
          <p:cNvPr id="33" name="TextBox 32">
            <a:extLst>
              <a:ext uri="{FF2B5EF4-FFF2-40B4-BE49-F238E27FC236}">
                <a16:creationId xmlns:a16="http://schemas.microsoft.com/office/drawing/2014/main" id="{0127C897-7CC7-4C44-9F7A-4D143535ECC4}"/>
              </a:ext>
            </a:extLst>
          </p:cNvPr>
          <p:cNvSpPr txBox="1"/>
          <p:nvPr/>
        </p:nvSpPr>
        <p:spPr>
          <a:xfrm>
            <a:off x="1017426" y="4504149"/>
            <a:ext cx="925253" cy="461665"/>
          </a:xfrm>
          <a:prstGeom prst="rect">
            <a:avLst/>
          </a:prstGeom>
          <a:noFill/>
        </p:spPr>
        <p:txBody>
          <a:bodyPr wrap="none" rtlCol="0">
            <a:spAutoFit/>
          </a:bodyPr>
          <a:lstStyle/>
          <a:p>
            <a:r>
              <a:rPr lang="en-US" sz="2400" dirty="0">
                <a:latin typeface="Nanum Pen" panose="03040600000000000000" pitchFamily="66" charset="-127"/>
                <a:ea typeface="Nanum Pen" panose="03040600000000000000" pitchFamily="66" charset="-127"/>
              </a:rPr>
              <a:t>Team :</a:t>
            </a:r>
            <a:endParaRPr lang="en-ID" sz="2400" dirty="0">
              <a:latin typeface="Nanum Pen" panose="03040600000000000000" pitchFamily="66" charset="-127"/>
              <a:ea typeface="Nanum Pen" panose="03040600000000000000" pitchFamily="66" charset="-127"/>
            </a:endParaRPr>
          </a:p>
        </p:txBody>
      </p:sp>
      <p:sp>
        <p:nvSpPr>
          <p:cNvPr id="34" name="TextBox 33">
            <a:extLst>
              <a:ext uri="{FF2B5EF4-FFF2-40B4-BE49-F238E27FC236}">
                <a16:creationId xmlns:a16="http://schemas.microsoft.com/office/drawing/2014/main" id="{59402B3F-5638-4B86-B53B-883A8A25754D}"/>
              </a:ext>
            </a:extLst>
          </p:cNvPr>
          <p:cNvSpPr txBox="1"/>
          <p:nvPr/>
        </p:nvSpPr>
        <p:spPr>
          <a:xfrm>
            <a:off x="6697221" y="3343433"/>
            <a:ext cx="1316386" cy="461665"/>
          </a:xfrm>
          <a:prstGeom prst="rect">
            <a:avLst/>
          </a:prstGeom>
          <a:noFill/>
        </p:spPr>
        <p:txBody>
          <a:bodyPr wrap="none" rtlCol="0">
            <a:spAutoFit/>
          </a:bodyPr>
          <a:lstStyle/>
          <a:p>
            <a:r>
              <a:rPr lang="en-US" sz="2400" dirty="0">
                <a:latin typeface="Nanum Pen" panose="03040600000000000000" pitchFamily="66" charset="-127"/>
                <a:ea typeface="Nanum Pen" panose="03040600000000000000" pitchFamily="66" charset="-127"/>
              </a:rPr>
              <a:t>Contents :</a:t>
            </a:r>
            <a:endParaRPr lang="en-ID" sz="2400" dirty="0">
              <a:latin typeface="Nanum Pen" panose="03040600000000000000" pitchFamily="66" charset="-127"/>
              <a:ea typeface="Nanum Pen" panose="03040600000000000000" pitchFamily="66" charset="-127"/>
            </a:endParaRPr>
          </a:p>
        </p:txBody>
      </p:sp>
      <p:sp>
        <p:nvSpPr>
          <p:cNvPr id="35" name="TextBox 34">
            <a:extLst>
              <a:ext uri="{FF2B5EF4-FFF2-40B4-BE49-F238E27FC236}">
                <a16:creationId xmlns:a16="http://schemas.microsoft.com/office/drawing/2014/main" id="{D2C295F2-128F-4D0F-BD99-A7A0AC96A318}"/>
              </a:ext>
            </a:extLst>
          </p:cNvPr>
          <p:cNvSpPr txBox="1"/>
          <p:nvPr/>
        </p:nvSpPr>
        <p:spPr>
          <a:xfrm>
            <a:off x="6697221" y="3899262"/>
            <a:ext cx="1633781" cy="1569660"/>
          </a:xfrm>
          <a:prstGeom prst="rect">
            <a:avLst/>
          </a:prstGeom>
          <a:noFill/>
        </p:spPr>
        <p:txBody>
          <a:bodyPr wrap="none" rtlCol="0">
            <a:spAutoFit/>
          </a:bodyPr>
          <a:lstStyle/>
          <a:p>
            <a:pPr marL="342900" indent="-342900">
              <a:buFont typeface="Wingdings" panose="05000000000000000000" pitchFamily="2" charset="2"/>
              <a:buChar char="§"/>
            </a:pPr>
            <a:r>
              <a:rPr lang="en-US" sz="2400" dirty="0">
                <a:latin typeface="Nanum Pen" panose="03040600000000000000" pitchFamily="66" charset="-127"/>
                <a:ea typeface="Nanum Pen" panose="03040600000000000000" pitchFamily="66" charset="-127"/>
                <a:hlinkClick r:id="rId12" action="ppaction://hlinksldjump"/>
              </a:rPr>
              <a:t>Content 01</a:t>
            </a:r>
            <a:endParaRPr lang="en-US" sz="2400" dirty="0">
              <a:latin typeface="Nanum Pen" panose="03040600000000000000" pitchFamily="66" charset="-127"/>
              <a:ea typeface="Nanum Pen" panose="03040600000000000000" pitchFamily="66" charset="-127"/>
            </a:endParaRPr>
          </a:p>
          <a:p>
            <a:pPr marL="342900" indent="-342900">
              <a:buFont typeface="Wingdings" panose="05000000000000000000" pitchFamily="2" charset="2"/>
              <a:buChar char="§"/>
            </a:pPr>
            <a:r>
              <a:rPr lang="en-US" sz="2400" dirty="0" err="1">
                <a:latin typeface="Nanum Pen" panose="03040600000000000000" pitchFamily="66" charset="-127"/>
                <a:ea typeface="Nanum Pen" panose="03040600000000000000" pitchFamily="66" charset="-127"/>
                <a:hlinkClick r:id="rId13" action="ppaction://hlinksldjump"/>
              </a:rPr>
              <a:t>Conten</a:t>
            </a:r>
            <a:r>
              <a:rPr lang="en-US" sz="2400" dirty="0">
                <a:latin typeface="Nanum Pen" panose="03040600000000000000" pitchFamily="66" charset="-127"/>
                <a:ea typeface="Nanum Pen" panose="03040600000000000000" pitchFamily="66" charset="-127"/>
                <a:hlinkClick r:id="rId13" action="ppaction://hlinksldjump"/>
              </a:rPr>
              <a:t> 02</a:t>
            </a:r>
            <a:endParaRPr lang="en-US" sz="2400" dirty="0">
              <a:latin typeface="Nanum Pen" panose="03040600000000000000" pitchFamily="66" charset="-127"/>
              <a:ea typeface="Nanum Pen" panose="03040600000000000000" pitchFamily="66" charset="-127"/>
            </a:endParaRPr>
          </a:p>
          <a:p>
            <a:pPr marL="342900" indent="-342900">
              <a:buFont typeface="Wingdings" panose="05000000000000000000" pitchFamily="2" charset="2"/>
              <a:buChar char="§"/>
            </a:pPr>
            <a:r>
              <a:rPr lang="en-US" sz="2400" dirty="0" err="1">
                <a:latin typeface="Nanum Pen" panose="03040600000000000000" pitchFamily="66" charset="-127"/>
                <a:ea typeface="Nanum Pen" panose="03040600000000000000" pitchFamily="66" charset="-127"/>
              </a:rPr>
              <a:t>Conten</a:t>
            </a:r>
            <a:r>
              <a:rPr lang="en-US" sz="2400" dirty="0">
                <a:latin typeface="Nanum Pen" panose="03040600000000000000" pitchFamily="66" charset="-127"/>
                <a:ea typeface="Nanum Pen" panose="03040600000000000000" pitchFamily="66" charset="-127"/>
              </a:rPr>
              <a:t> 03</a:t>
            </a:r>
          </a:p>
          <a:p>
            <a:pPr marL="342900" indent="-342900">
              <a:buFont typeface="Wingdings" panose="05000000000000000000" pitchFamily="2" charset="2"/>
              <a:buChar char="§"/>
            </a:pPr>
            <a:r>
              <a:rPr lang="en-US" sz="2400" dirty="0" err="1">
                <a:latin typeface="Nanum Pen" panose="03040600000000000000" pitchFamily="66" charset="-127"/>
                <a:ea typeface="Nanum Pen" panose="03040600000000000000" pitchFamily="66" charset="-127"/>
              </a:rPr>
              <a:t>Conten</a:t>
            </a:r>
            <a:r>
              <a:rPr lang="en-US" sz="2400" dirty="0">
                <a:latin typeface="Nanum Pen" panose="03040600000000000000" pitchFamily="66" charset="-127"/>
                <a:ea typeface="Nanum Pen" panose="03040600000000000000" pitchFamily="66" charset="-127"/>
              </a:rPr>
              <a:t> 04</a:t>
            </a:r>
          </a:p>
        </p:txBody>
      </p:sp>
      <p:sp>
        <p:nvSpPr>
          <p:cNvPr id="36" name="TextBox 35">
            <a:extLst>
              <a:ext uri="{FF2B5EF4-FFF2-40B4-BE49-F238E27FC236}">
                <a16:creationId xmlns:a16="http://schemas.microsoft.com/office/drawing/2014/main" id="{707E0387-3BF4-4FC1-B757-616F0025D45C}"/>
              </a:ext>
            </a:extLst>
          </p:cNvPr>
          <p:cNvSpPr txBox="1"/>
          <p:nvPr/>
        </p:nvSpPr>
        <p:spPr>
          <a:xfrm>
            <a:off x="6697221" y="5604139"/>
            <a:ext cx="902811" cy="461665"/>
          </a:xfrm>
          <a:prstGeom prst="rect">
            <a:avLst/>
          </a:prstGeom>
          <a:noFill/>
        </p:spPr>
        <p:txBody>
          <a:bodyPr wrap="none" rtlCol="0">
            <a:spAutoFit/>
          </a:bodyPr>
          <a:lstStyle/>
          <a:p>
            <a:r>
              <a:rPr lang="en-US" sz="2400" dirty="0">
                <a:latin typeface="Nanum Pen" panose="03040600000000000000" pitchFamily="66" charset="-127"/>
                <a:ea typeface="Nanum Pen" panose="03040600000000000000" pitchFamily="66" charset="-127"/>
              </a:rPr>
              <a:t>Table :</a:t>
            </a:r>
            <a:endParaRPr lang="en-ID" sz="2400" dirty="0">
              <a:latin typeface="Nanum Pen" panose="03040600000000000000" pitchFamily="66" charset="-127"/>
              <a:ea typeface="Nanum Pen" panose="03040600000000000000" pitchFamily="66" charset="-127"/>
            </a:endParaRPr>
          </a:p>
        </p:txBody>
      </p:sp>
      <p:sp>
        <p:nvSpPr>
          <p:cNvPr id="37" name="TextBox 36">
            <a:hlinkClick r:id="rId14" action="ppaction://hlinksldjump"/>
            <a:extLst>
              <a:ext uri="{FF2B5EF4-FFF2-40B4-BE49-F238E27FC236}">
                <a16:creationId xmlns:a16="http://schemas.microsoft.com/office/drawing/2014/main" id="{BFA01092-1385-4ACF-BA0A-4EFCE085F708}"/>
              </a:ext>
            </a:extLst>
          </p:cNvPr>
          <p:cNvSpPr txBox="1"/>
          <p:nvPr/>
        </p:nvSpPr>
        <p:spPr>
          <a:xfrm>
            <a:off x="6697221" y="6144413"/>
            <a:ext cx="1324402" cy="461665"/>
          </a:xfrm>
          <a:prstGeom prst="rect">
            <a:avLst/>
          </a:prstGeom>
          <a:noFill/>
        </p:spPr>
        <p:txBody>
          <a:bodyPr wrap="none" rtlCol="0">
            <a:spAutoFit/>
          </a:bodyPr>
          <a:lstStyle/>
          <a:p>
            <a:pPr marL="342900" indent="-342900">
              <a:buFont typeface="Wingdings" panose="05000000000000000000" pitchFamily="2" charset="2"/>
              <a:buChar char="§"/>
            </a:pPr>
            <a:r>
              <a:rPr lang="en-US" sz="2400" dirty="0">
                <a:latin typeface="Nanum Pen" panose="03040600000000000000" pitchFamily="66" charset="-127"/>
                <a:ea typeface="Nanum Pen" panose="03040600000000000000" pitchFamily="66" charset="-127"/>
              </a:rPr>
              <a:t>Table 01</a:t>
            </a:r>
            <a:endParaRPr lang="en-ID" sz="2400" dirty="0">
              <a:latin typeface="Nanum Pen" panose="03040600000000000000" pitchFamily="66" charset="-127"/>
              <a:ea typeface="Nanum Pen" panose="03040600000000000000" pitchFamily="66" charset="-127"/>
            </a:endParaRPr>
          </a:p>
        </p:txBody>
      </p:sp>
      <p:sp>
        <p:nvSpPr>
          <p:cNvPr id="38" name="TextBox 37">
            <a:extLst>
              <a:ext uri="{FF2B5EF4-FFF2-40B4-BE49-F238E27FC236}">
                <a16:creationId xmlns:a16="http://schemas.microsoft.com/office/drawing/2014/main" id="{B97D3531-0686-483C-BE33-CF96599B29DB}"/>
              </a:ext>
            </a:extLst>
          </p:cNvPr>
          <p:cNvSpPr txBox="1"/>
          <p:nvPr/>
        </p:nvSpPr>
        <p:spPr>
          <a:xfrm>
            <a:off x="9714269" y="3926277"/>
            <a:ext cx="1694695" cy="1200329"/>
          </a:xfrm>
          <a:prstGeom prst="rect">
            <a:avLst/>
          </a:prstGeom>
          <a:noFill/>
        </p:spPr>
        <p:txBody>
          <a:bodyPr wrap="none" rtlCol="0">
            <a:spAutoFit/>
          </a:bodyPr>
          <a:lstStyle/>
          <a:p>
            <a:pPr marL="342900" indent="-342900">
              <a:buFont typeface="Wingdings" panose="05000000000000000000" pitchFamily="2" charset="2"/>
              <a:buChar char="§"/>
            </a:pPr>
            <a:r>
              <a:rPr lang="en-US" sz="2400" dirty="0">
                <a:latin typeface="Nanum Pen" panose="03040600000000000000" pitchFamily="66" charset="-127"/>
                <a:ea typeface="Nanum Pen" panose="03040600000000000000" pitchFamily="66" charset="-127"/>
              </a:rPr>
              <a:t>Content 05</a:t>
            </a:r>
          </a:p>
          <a:p>
            <a:pPr marL="342900" indent="-342900">
              <a:buFont typeface="Wingdings" panose="05000000000000000000" pitchFamily="2" charset="2"/>
              <a:buChar char="§"/>
            </a:pPr>
            <a:r>
              <a:rPr lang="en-US" sz="2400" dirty="0" err="1">
                <a:latin typeface="Nanum Pen" panose="03040600000000000000" pitchFamily="66" charset="-127"/>
                <a:ea typeface="Nanum Pen" panose="03040600000000000000" pitchFamily="66" charset="-127"/>
              </a:rPr>
              <a:t>Conten</a:t>
            </a:r>
            <a:r>
              <a:rPr lang="en-US" sz="2400" dirty="0">
                <a:latin typeface="Nanum Pen" panose="03040600000000000000" pitchFamily="66" charset="-127"/>
                <a:ea typeface="Nanum Pen" panose="03040600000000000000" pitchFamily="66" charset="-127"/>
              </a:rPr>
              <a:t> 06</a:t>
            </a:r>
          </a:p>
          <a:p>
            <a:pPr marL="342900" indent="-342900">
              <a:buFont typeface="Wingdings" panose="05000000000000000000" pitchFamily="2" charset="2"/>
              <a:buChar char="§"/>
            </a:pPr>
            <a:r>
              <a:rPr lang="en-US" sz="2400" dirty="0" err="1">
                <a:latin typeface="Nanum Pen" panose="03040600000000000000" pitchFamily="66" charset="-127"/>
                <a:ea typeface="Nanum Pen" panose="03040600000000000000" pitchFamily="66" charset="-127"/>
              </a:rPr>
              <a:t>Conten</a:t>
            </a:r>
            <a:r>
              <a:rPr lang="en-US" sz="2400" dirty="0">
                <a:latin typeface="Nanum Pen" panose="03040600000000000000" pitchFamily="66" charset="-127"/>
                <a:ea typeface="Nanum Pen" panose="03040600000000000000" pitchFamily="66" charset="-127"/>
              </a:rPr>
              <a:t> 07</a:t>
            </a:r>
          </a:p>
        </p:txBody>
      </p:sp>
      <p:sp>
        <p:nvSpPr>
          <p:cNvPr id="39" name="TextBox 38">
            <a:extLst>
              <a:ext uri="{FF2B5EF4-FFF2-40B4-BE49-F238E27FC236}">
                <a16:creationId xmlns:a16="http://schemas.microsoft.com/office/drawing/2014/main" id="{E497C1FD-66B0-4568-9B15-C96110ED841D}"/>
              </a:ext>
            </a:extLst>
          </p:cNvPr>
          <p:cNvSpPr txBox="1"/>
          <p:nvPr/>
        </p:nvSpPr>
        <p:spPr>
          <a:xfrm>
            <a:off x="4466250" y="1603477"/>
            <a:ext cx="7380829" cy="430887"/>
          </a:xfrm>
          <a:prstGeom prst="rect">
            <a:avLst/>
          </a:prstGeom>
          <a:noFill/>
        </p:spPr>
        <p:txBody>
          <a:bodyPr wrap="square" rtlCol="0">
            <a:spAutoFit/>
          </a:bodyPr>
          <a:lstStyle/>
          <a:p>
            <a:r>
              <a:rPr lang="en-US" sz="2200" dirty="0">
                <a:latin typeface="Nanum Pen" panose="03040600000000000000" pitchFamily="66" charset="-127"/>
                <a:ea typeface="Nanum Pen" panose="03040600000000000000" pitchFamily="66" charset="-127"/>
              </a:rPr>
              <a:t>The Earth is what we all have in common – Wendell Berry</a:t>
            </a:r>
            <a:endParaRPr lang="en-ID" sz="2200" dirty="0">
              <a:latin typeface="Nanum Pen" panose="03040600000000000000" pitchFamily="66" charset="-127"/>
              <a:ea typeface="Nanum Pen" panose="03040600000000000000" pitchFamily="66" charset="-127"/>
            </a:endParaRPr>
          </a:p>
        </p:txBody>
      </p:sp>
      <p:sp>
        <p:nvSpPr>
          <p:cNvPr id="40" name="TextBox 39">
            <a:extLst>
              <a:ext uri="{FF2B5EF4-FFF2-40B4-BE49-F238E27FC236}">
                <a16:creationId xmlns:a16="http://schemas.microsoft.com/office/drawing/2014/main" id="{1DC1033B-A4FE-483C-B529-2F3D9D779F8E}"/>
              </a:ext>
            </a:extLst>
          </p:cNvPr>
          <p:cNvSpPr txBox="1"/>
          <p:nvPr/>
        </p:nvSpPr>
        <p:spPr>
          <a:xfrm>
            <a:off x="1017426" y="5604139"/>
            <a:ext cx="1083951" cy="461665"/>
          </a:xfrm>
          <a:prstGeom prst="rect">
            <a:avLst/>
          </a:prstGeom>
          <a:noFill/>
        </p:spPr>
        <p:txBody>
          <a:bodyPr wrap="none" rtlCol="0">
            <a:spAutoFit/>
          </a:bodyPr>
          <a:lstStyle/>
          <a:p>
            <a:r>
              <a:rPr lang="en-US" sz="2400" dirty="0">
                <a:latin typeface="Nanum Pen" panose="03040600000000000000" pitchFamily="66" charset="-127"/>
                <a:ea typeface="Nanum Pen" panose="03040600000000000000" pitchFamily="66" charset="-127"/>
              </a:rPr>
              <a:t>Timeline</a:t>
            </a:r>
            <a:endParaRPr lang="en-ID" sz="2400" dirty="0">
              <a:latin typeface="Nanum Pen" panose="03040600000000000000" pitchFamily="66" charset="-127"/>
              <a:ea typeface="Nanum Pen" panose="03040600000000000000" pitchFamily="66" charset="-127"/>
            </a:endParaRPr>
          </a:p>
        </p:txBody>
      </p:sp>
      <p:sp>
        <p:nvSpPr>
          <p:cNvPr id="41" name="TextBox 40">
            <a:hlinkClick r:id="rId15" action="ppaction://hlinksldjump"/>
            <a:extLst>
              <a:ext uri="{FF2B5EF4-FFF2-40B4-BE49-F238E27FC236}">
                <a16:creationId xmlns:a16="http://schemas.microsoft.com/office/drawing/2014/main" id="{42FB424D-24E3-4876-BB9F-C1C493F378B9}"/>
              </a:ext>
            </a:extLst>
          </p:cNvPr>
          <p:cNvSpPr txBox="1"/>
          <p:nvPr/>
        </p:nvSpPr>
        <p:spPr>
          <a:xfrm>
            <a:off x="1017426" y="6144413"/>
            <a:ext cx="1430200" cy="461665"/>
          </a:xfrm>
          <a:prstGeom prst="rect">
            <a:avLst/>
          </a:prstGeom>
          <a:noFill/>
        </p:spPr>
        <p:txBody>
          <a:bodyPr wrap="none" rtlCol="0">
            <a:spAutoFit/>
          </a:bodyPr>
          <a:lstStyle/>
          <a:p>
            <a:pPr marL="342900" indent="-342900">
              <a:buFont typeface="Wingdings" panose="05000000000000000000" pitchFamily="2" charset="2"/>
              <a:buChar char="§"/>
            </a:pPr>
            <a:r>
              <a:rPr lang="en-US" sz="2400" dirty="0">
                <a:latin typeface="Nanum Pen" panose="03040600000000000000" pitchFamily="66" charset="-127"/>
                <a:ea typeface="Nanum Pen" panose="03040600000000000000" pitchFamily="66" charset="-127"/>
              </a:rPr>
              <a:t>Timeline</a:t>
            </a:r>
          </a:p>
        </p:txBody>
      </p:sp>
      <p:sp>
        <p:nvSpPr>
          <p:cNvPr id="42" name="TextBox 41">
            <a:hlinkClick r:id="rId16" action="ppaction://hlinksldjump"/>
            <a:extLst>
              <a:ext uri="{FF2B5EF4-FFF2-40B4-BE49-F238E27FC236}">
                <a16:creationId xmlns:a16="http://schemas.microsoft.com/office/drawing/2014/main" id="{18DF7CF5-2B3A-4414-8402-A04B6CA2B881}"/>
              </a:ext>
            </a:extLst>
          </p:cNvPr>
          <p:cNvSpPr txBox="1"/>
          <p:nvPr/>
        </p:nvSpPr>
        <p:spPr>
          <a:xfrm>
            <a:off x="1017426" y="5049577"/>
            <a:ext cx="1550424" cy="461665"/>
          </a:xfrm>
          <a:prstGeom prst="rect">
            <a:avLst/>
          </a:prstGeom>
          <a:noFill/>
        </p:spPr>
        <p:txBody>
          <a:bodyPr wrap="none" rtlCol="0">
            <a:spAutoFit/>
          </a:bodyPr>
          <a:lstStyle/>
          <a:p>
            <a:pPr marL="342900" indent="-342900">
              <a:buFont typeface="Wingdings" panose="05000000000000000000" pitchFamily="2" charset="2"/>
              <a:buChar char="§"/>
            </a:pPr>
            <a:r>
              <a:rPr lang="en-US" sz="2400" dirty="0">
                <a:latin typeface="Nanum Pen" panose="03040600000000000000" pitchFamily="66" charset="-127"/>
                <a:ea typeface="Nanum Pen" panose="03040600000000000000" pitchFamily="66" charset="-127"/>
              </a:rPr>
              <a:t>Our Team</a:t>
            </a:r>
          </a:p>
        </p:txBody>
      </p:sp>
    </p:spTree>
    <p:extLst>
      <p:ext uri="{BB962C8B-B14F-4D97-AF65-F5344CB8AC3E}">
        <p14:creationId xmlns:p14="http://schemas.microsoft.com/office/powerpoint/2010/main" val="1668648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565B26F-B542-4517-9BD5-80234A651CED}"/>
              </a:ext>
            </a:extLst>
          </p:cNvPr>
          <p:cNvGrpSpPr/>
          <p:nvPr/>
        </p:nvGrpSpPr>
        <p:grpSpPr>
          <a:xfrm>
            <a:off x="182880" y="140677"/>
            <a:ext cx="11816863" cy="6576645"/>
            <a:chOff x="182880" y="140677"/>
            <a:chExt cx="11816863" cy="6576645"/>
          </a:xfrm>
        </p:grpSpPr>
        <p:sp>
          <p:nvSpPr>
            <p:cNvPr id="43" name="Rectangle: Rounded Corners 42">
              <a:extLst>
                <a:ext uri="{FF2B5EF4-FFF2-40B4-BE49-F238E27FC236}">
                  <a16:creationId xmlns:a16="http://schemas.microsoft.com/office/drawing/2014/main" id="{35B29418-090A-42B4-9C9F-A70CE3B9AB53}"/>
                </a:ext>
              </a:extLst>
            </p:cNvPr>
            <p:cNvSpPr/>
            <p:nvPr/>
          </p:nvSpPr>
          <p:spPr>
            <a:xfrm>
              <a:off x="182880" y="140677"/>
              <a:ext cx="11816862" cy="6576645"/>
            </a:xfrm>
            <a:prstGeom prst="roundRect">
              <a:avLst>
                <a:gd name="adj" fmla="val 1948"/>
              </a:avLst>
            </a:prstGeom>
            <a:solidFill>
              <a:srgbClr val="FFFDE8"/>
            </a:solidFill>
            <a:ln w="38100">
              <a:solidFill>
                <a:srgbClr val="FEC40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45" name="Rectangle 44">
              <a:extLst>
                <a:ext uri="{FF2B5EF4-FFF2-40B4-BE49-F238E27FC236}">
                  <a16:creationId xmlns:a16="http://schemas.microsoft.com/office/drawing/2014/main" id="{4B3B80C0-6277-4EA3-9DA0-B25E71489F0D}"/>
                </a:ext>
              </a:extLst>
            </p:cNvPr>
            <p:cNvSpPr/>
            <p:nvPr/>
          </p:nvSpPr>
          <p:spPr>
            <a:xfrm>
              <a:off x="780945" y="729049"/>
              <a:ext cx="11206442" cy="1389256"/>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46" name="Rectangle: Top Corners Rounded 45">
              <a:extLst>
                <a:ext uri="{FF2B5EF4-FFF2-40B4-BE49-F238E27FC236}">
                  <a16:creationId xmlns:a16="http://schemas.microsoft.com/office/drawing/2014/main" id="{C8517554-6202-418A-A29E-7A9ABC032454}"/>
                </a:ext>
              </a:extLst>
            </p:cNvPr>
            <p:cNvSpPr/>
            <p:nvPr/>
          </p:nvSpPr>
          <p:spPr>
            <a:xfrm flipV="1">
              <a:off x="204613" y="704335"/>
              <a:ext cx="598066" cy="6000635"/>
            </a:xfrm>
            <a:prstGeom prst="round2SameRect">
              <a:avLst>
                <a:gd name="adj1" fmla="val 19718"/>
                <a:gd name="adj2" fmla="val 0"/>
              </a:avLst>
            </a:prstGeom>
            <a:solidFill>
              <a:srgbClr val="FDF6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47" name="Rectangle: Top Corners Rounded 46">
              <a:extLst>
                <a:ext uri="{FF2B5EF4-FFF2-40B4-BE49-F238E27FC236}">
                  <a16:creationId xmlns:a16="http://schemas.microsoft.com/office/drawing/2014/main" id="{8BE87A22-724D-42F9-9274-5E0454FC180E}"/>
                </a:ext>
              </a:extLst>
            </p:cNvPr>
            <p:cNvSpPr/>
            <p:nvPr/>
          </p:nvSpPr>
          <p:spPr>
            <a:xfrm>
              <a:off x="182881" y="140677"/>
              <a:ext cx="11816862" cy="588372"/>
            </a:xfrm>
            <a:prstGeom prst="round2SameRect">
              <a:avLst/>
            </a:prstGeom>
            <a:solidFill>
              <a:srgbClr val="FEC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48" name="Oval 47">
              <a:extLst>
                <a:ext uri="{FF2B5EF4-FFF2-40B4-BE49-F238E27FC236}">
                  <a16:creationId xmlns:a16="http://schemas.microsoft.com/office/drawing/2014/main" id="{70DE1331-1E93-4A5B-9C57-1975A7BFB238}"/>
                </a:ext>
              </a:extLst>
            </p:cNvPr>
            <p:cNvSpPr/>
            <p:nvPr/>
          </p:nvSpPr>
          <p:spPr>
            <a:xfrm>
              <a:off x="296562" y="323652"/>
              <a:ext cx="197708" cy="197708"/>
            </a:xfrm>
            <a:prstGeom prst="ellipse">
              <a:avLst/>
            </a:prstGeom>
            <a:solidFill>
              <a:srgbClr val="FF00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49" name="Oval 48">
              <a:extLst>
                <a:ext uri="{FF2B5EF4-FFF2-40B4-BE49-F238E27FC236}">
                  <a16:creationId xmlns:a16="http://schemas.microsoft.com/office/drawing/2014/main" id="{F1AECF67-6834-4B59-8871-BB6117FF6FA2}"/>
                </a:ext>
              </a:extLst>
            </p:cNvPr>
            <p:cNvSpPr/>
            <p:nvPr/>
          </p:nvSpPr>
          <p:spPr>
            <a:xfrm>
              <a:off x="583237" y="323652"/>
              <a:ext cx="197708" cy="197708"/>
            </a:xfrm>
            <a:prstGeom prst="ellipse">
              <a:avLst/>
            </a:prstGeom>
            <a:solidFill>
              <a:srgbClr val="8ACB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50" name="Oval 49">
              <a:extLst>
                <a:ext uri="{FF2B5EF4-FFF2-40B4-BE49-F238E27FC236}">
                  <a16:creationId xmlns:a16="http://schemas.microsoft.com/office/drawing/2014/main" id="{36811798-5AE3-4E2F-809B-7440623623BF}"/>
                </a:ext>
              </a:extLst>
            </p:cNvPr>
            <p:cNvSpPr/>
            <p:nvPr/>
          </p:nvSpPr>
          <p:spPr>
            <a:xfrm>
              <a:off x="869912" y="323652"/>
              <a:ext cx="197708" cy="197708"/>
            </a:xfrm>
            <a:prstGeom prst="ellipse">
              <a:avLst/>
            </a:prstGeom>
            <a:solidFill>
              <a:srgbClr val="00D0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pic>
          <p:nvPicPr>
            <p:cNvPr id="51" name="Graphic 50">
              <a:extLst>
                <a:ext uri="{FF2B5EF4-FFF2-40B4-BE49-F238E27FC236}">
                  <a16:creationId xmlns:a16="http://schemas.microsoft.com/office/drawing/2014/main" id="{22271D54-20C6-4354-9020-E478DBE9CB6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520222" y="260195"/>
              <a:ext cx="349336" cy="349336"/>
            </a:xfrm>
            <a:prstGeom prst="rect">
              <a:avLst/>
            </a:prstGeom>
          </p:spPr>
        </p:pic>
        <p:sp>
          <p:nvSpPr>
            <p:cNvPr id="64" name="Rectangle: Rounded Corners 63">
              <a:extLst>
                <a:ext uri="{FF2B5EF4-FFF2-40B4-BE49-F238E27FC236}">
                  <a16:creationId xmlns:a16="http://schemas.microsoft.com/office/drawing/2014/main" id="{66C19A3E-3972-4DCD-AA31-59CE7E65B6A6}"/>
                </a:ext>
              </a:extLst>
            </p:cNvPr>
            <p:cNvSpPr/>
            <p:nvPr/>
          </p:nvSpPr>
          <p:spPr>
            <a:xfrm>
              <a:off x="269726" y="898269"/>
              <a:ext cx="442439" cy="442439"/>
            </a:xfrm>
            <a:prstGeom prst="roundRect">
              <a:avLst/>
            </a:prstGeom>
            <a:solidFill>
              <a:srgbClr val="706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pic>
          <p:nvPicPr>
            <p:cNvPr id="66" name="Graphic 65">
              <a:extLst>
                <a:ext uri="{FF2B5EF4-FFF2-40B4-BE49-F238E27FC236}">
                  <a16:creationId xmlns:a16="http://schemas.microsoft.com/office/drawing/2014/main" id="{B348A8E1-D6B3-4B35-8B5B-DAF2D7435864}"/>
                </a:ext>
              </a:extLst>
            </p:cNvPr>
            <p:cNvPicPr>
              <a:picLocks noChangeAspect="1"/>
            </p:cNvPicPr>
            <p:nvPr/>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t="41982" r="88300" b="41622"/>
            <a:stretch/>
          </p:blipFill>
          <p:spPr>
            <a:xfrm>
              <a:off x="368102" y="1585560"/>
              <a:ext cx="249748" cy="286879"/>
            </a:xfrm>
            <a:prstGeom prst="rect">
              <a:avLst/>
            </a:prstGeom>
          </p:spPr>
        </p:pic>
        <p:pic>
          <p:nvPicPr>
            <p:cNvPr id="67" name="Graphic 66">
              <a:extLst>
                <a:ext uri="{FF2B5EF4-FFF2-40B4-BE49-F238E27FC236}">
                  <a16:creationId xmlns:a16="http://schemas.microsoft.com/office/drawing/2014/main" id="{023C6161-9393-4A85-9FDD-9E777AF7B436}"/>
                </a:ext>
              </a:extLst>
            </p:cNvPr>
            <p:cNvPicPr>
              <a:picLocks noChangeAspect="1"/>
            </p:cNvPicPr>
            <p:nvPr/>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87759" t="21261" b="61441"/>
            <a:stretch/>
          </p:blipFill>
          <p:spPr>
            <a:xfrm>
              <a:off x="368102" y="2223698"/>
              <a:ext cx="249748" cy="289254"/>
            </a:xfrm>
            <a:prstGeom prst="rect">
              <a:avLst/>
            </a:prstGeom>
          </p:spPr>
        </p:pic>
        <p:sp>
          <p:nvSpPr>
            <p:cNvPr id="68" name="Oval 67">
              <a:extLst>
                <a:ext uri="{FF2B5EF4-FFF2-40B4-BE49-F238E27FC236}">
                  <a16:creationId xmlns:a16="http://schemas.microsoft.com/office/drawing/2014/main" id="{176534B2-499D-467A-8780-A1D5FBE5F23E}"/>
                </a:ext>
              </a:extLst>
            </p:cNvPr>
            <p:cNvSpPr/>
            <p:nvPr/>
          </p:nvSpPr>
          <p:spPr>
            <a:xfrm>
              <a:off x="415927" y="4311072"/>
              <a:ext cx="189943" cy="189943"/>
            </a:xfrm>
            <a:prstGeom prst="ellipse">
              <a:avLst/>
            </a:prstGeom>
            <a:solidFill>
              <a:srgbClr val="FF0000"/>
            </a:solidFill>
            <a:ln w="28575">
              <a:solidFill>
                <a:srgbClr val="7061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69" name="Oval 68">
              <a:extLst>
                <a:ext uri="{FF2B5EF4-FFF2-40B4-BE49-F238E27FC236}">
                  <a16:creationId xmlns:a16="http://schemas.microsoft.com/office/drawing/2014/main" id="{45AD7A73-7874-4BD4-9AF7-2D23D495C62F}"/>
                </a:ext>
              </a:extLst>
            </p:cNvPr>
            <p:cNvSpPr/>
            <p:nvPr/>
          </p:nvSpPr>
          <p:spPr>
            <a:xfrm>
              <a:off x="415927" y="4751101"/>
              <a:ext cx="189943" cy="189943"/>
            </a:xfrm>
            <a:prstGeom prst="ellipse">
              <a:avLst/>
            </a:prstGeom>
            <a:solidFill>
              <a:srgbClr val="F6A702"/>
            </a:solidFill>
            <a:ln w="28575">
              <a:solidFill>
                <a:srgbClr val="7061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70" name="Oval 69">
              <a:extLst>
                <a:ext uri="{FF2B5EF4-FFF2-40B4-BE49-F238E27FC236}">
                  <a16:creationId xmlns:a16="http://schemas.microsoft.com/office/drawing/2014/main" id="{2617D7D9-75C3-4149-94FE-37086C8AE912}"/>
                </a:ext>
              </a:extLst>
            </p:cNvPr>
            <p:cNvSpPr/>
            <p:nvPr/>
          </p:nvSpPr>
          <p:spPr>
            <a:xfrm>
              <a:off x="415927" y="5191130"/>
              <a:ext cx="189943" cy="189943"/>
            </a:xfrm>
            <a:prstGeom prst="ellipse">
              <a:avLst/>
            </a:prstGeom>
            <a:solidFill>
              <a:srgbClr val="8ACB03"/>
            </a:solidFill>
            <a:ln w="28575">
              <a:solidFill>
                <a:srgbClr val="7061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71" name="Oval 70">
              <a:extLst>
                <a:ext uri="{FF2B5EF4-FFF2-40B4-BE49-F238E27FC236}">
                  <a16:creationId xmlns:a16="http://schemas.microsoft.com/office/drawing/2014/main" id="{D6B1F93B-3066-4FDA-BCCA-17ADAC59074D}"/>
                </a:ext>
              </a:extLst>
            </p:cNvPr>
            <p:cNvSpPr/>
            <p:nvPr/>
          </p:nvSpPr>
          <p:spPr>
            <a:xfrm>
              <a:off x="415927" y="5631159"/>
              <a:ext cx="189943" cy="189943"/>
            </a:xfrm>
            <a:prstGeom prst="ellipse">
              <a:avLst/>
            </a:prstGeom>
            <a:solidFill>
              <a:srgbClr val="00A4EE"/>
            </a:solidFill>
            <a:ln w="28575">
              <a:solidFill>
                <a:srgbClr val="7061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pic>
          <p:nvPicPr>
            <p:cNvPr id="72" name="Graphic 71">
              <a:extLst>
                <a:ext uri="{FF2B5EF4-FFF2-40B4-BE49-F238E27FC236}">
                  <a16:creationId xmlns:a16="http://schemas.microsoft.com/office/drawing/2014/main" id="{3334949E-6DC0-4236-9273-80595C14CD8B}"/>
                </a:ext>
              </a:extLst>
            </p:cNvPr>
            <p:cNvPicPr>
              <a:picLocks noChangeAspect="1"/>
            </p:cNvPicPr>
            <p:nvPr/>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24790" t="82058" r="64420"/>
            <a:stretch/>
          </p:blipFill>
          <p:spPr>
            <a:xfrm>
              <a:off x="391929" y="2911274"/>
              <a:ext cx="237721" cy="324000"/>
            </a:xfrm>
            <a:prstGeom prst="rect">
              <a:avLst/>
            </a:prstGeom>
          </p:spPr>
        </p:pic>
        <p:sp>
          <p:nvSpPr>
            <p:cNvPr id="73" name="TextBox 72">
              <a:extLst>
                <a:ext uri="{FF2B5EF4-FFF2-40B4-BE49-F238E27FC236}">
                  <a16:creationId xmlns:a16="http://schemas.microsoft.com/office/drawing/2014/main" id="{F7C5D220-E232-457D-8232-B2CB8905B4C7}"/>
                </a:ext>
              </a:extLst>
            </p:cNvPr>
            <p:cNvSpPr txBox="1"/>
            <p:nvPr/>
          </p:nvSpPr>
          <p:spPr>
            <a:xfrm>
              <a:off x="214994" y="3792271"/>
              <a:ext cx="595035" cy="307777"/>
            </a:xfrm>
            <a:prstGeom prst="rect">
              <a:avLst/>
            </a:prstGeom>
            <a:noFill/>
          </p:spPr>
          <p:txBody>
            <a:bodyPr wrap="none" rtlCol="0">
              <a:spAutoFit/>
            </a:bodyPr>
            <a:lstStyle/>
            <a:p>
              <a:r>
                <a:rPr lang="en-US" sz="1400" dirty="0">
                  <a:latin typeface="Josefin Sans" pitchFamily="2" charset="0"/>
                  <a:ea typeface="Nanum Pen" panose="03040600000000000000" pitchFamily="66" charset="-127"/>
                </a:rPr>
                <a:t>Tags</a:t>
              </a:r>
              <a:endParaRPr lang="en-ID" sz="1400" dirty="0">
                <a:latin typeface="Josefin Sans" pitchFamily="2" charset="0"/>
                <a:ea typeface="Nanum Pen" panose="03040600000000000000" pitchFamily="66" charset="-127"/>
              </a:endParaRPr>
            </a:p>
          </p:txBody>
        </p:sp>
        <p:sp>
          <p:nvSpPr>
            <p:cNvPr id="80" name="Oval 79">
              <a:extLst>
                <a:ext uri="{FF2B5EF4-FFF2-40B4-BE49-F238E27FC236}">
                  <a16:creationId xmlns:a16="http://schemas.microsoft.com/office/drawing/2014/main" id="{1BF29249-A7F3-4321-A5BC-29EC5B9BD6F5}"/>
                </a:ext>
              </a:extLst>
            </p:cNvPr>
            <p:cNvSpPr/>
            <p:nvPr/>
          </p:nvSpPr>
          <p:spPr>
            <a:xfrm>
              <a:off x="415927" y="6071188"/>
              <a:ext cx="189943" cy="189943"/>
            </a:xfrm>
            <a:prstGeom prst="ellipse">
              <a:avLst/>
            </a:prstGeom>
            <a:solidFill>
              <a:srgbClr val="A357FE"/>
            </a:solidFill>
            <a:ln w="28575">
              <a:solidFill>
                <a:srgbClr val="7061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pic>
        <p:nvPicPr>
          <p:cNvPr id="65" name="Graphic 64">
            <a:hlinkClick r:id="rId6" action="ppaction://hlinksldjump"/>
            <a:extLst>
              <a:ext uri="{FF2B5EF4-FFF2-40B4-BE49-F238E27FC236}">
                <a16:creationId xmlns:a16="http://schemas.microsoft.com/office/drawing/2014/main" id="{746188DF-E657-4E9C-B657-A6353ACEDF4F}"/>
              </a:ext>
            </a:extLst>
          </p:cNvPr>
          <p:cNvPicPr>
            <a:picLocks noChangeAspect="1"/>
          </p:cNvPicPr>
          <p:nvPr/>
        </p:nvPicPr>
        <p:blipFill rotWithShape="1">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t="62342" r="87709" b="22703"/>
          <a:stretch/>
        </p:blipFill>
        <p:spPr>
          <a:xfrm>
            <a:off x="355681" y="960443"/>
            <a:ext cx="274591" cy="273859"/>
          </a:xfrm>
          <a:prstGeom prst="rect">
            <a:avLst/>
          </a:prstGeom>
        </p:spPr>
      </p:pic>
      <p:sp>
        <p:nvSpPr>
          <p:cNvPr id="23" name="TextBox 22">
            <a:extLst>
              <a:ext uri="{FF2B5EF4-FFF2-40B4-BE49-F238E27FC236}">
                <a16:creationId xmlns:a16="http://schemas.microsoft.com/office/drawing/2014/main" id="{D940F399-5369-4D04-BE19-53DAD4011530}"/>
              </a:ext>
            </a:extLst>
          </p:cNvPr>
          <p:cNvSpPr txBox="1"/>
          <p:nvPr/>
        </p:nvSpPr>
        <p:spPr>
          <a:xfrm>
            <a:off x="1211209" y="3153913"/>
            <a:ext cx="8332907" cy="3539430"/>
          </a:xfrm>
          <a:prstGeom prst="rect">
            <a:avLst/>
          </a:prstGeom>
          <a:noFill/>
        </p:spPr>
        <p:txBody>
          <a:bodyPr wrap="square" rtlCol="0">
            <a:spAutoFit/>
          </a:bodyPr>
          <a:lstStyle/>
          <a:p>
            <a:r>
              <a:rPr lang="en-ID" sz="2800" dirty="0">
                <a:latin typeface="Nanum Pen" panose="03040600000000000000" pitchFamily="66" charset="-127"/>
                <a:ea typeface="Nanum Pen" panose="03040600000000000000" pitchFamily="66" charset="-127"/>
                <a:cs typeface="Aharoni" panose="02010803020104030203" pitchFamily="2" charset="-79"/>
              </a:rPr>
              <a:t>Remove a Password from a File :</a:t>
            </a:r>
          </a:p>
          <a:p>
            <a:endParaRPr lang="en-ID" sz="2800" dirty="0">
              <a:latin typeface="Nanum Pen" panose="03040600000000000000" pitchFamily="66" charset="-127"/>
              <a:ea typeface="Nanum Pen" panose="03040600000000000000" pitchFamily="66" charset="-127"/>
              <a:cs typeface="Aharoni" panose="02010803020104030203" pitchFamily="2" charset="-79"/>
            </a:endParaRPr>
          </a:p>
          <a:p>
            <a:pPr marL="457200" indent="-457200">
              <a:buFont typeface="Wingdings" panose="05000000000000000000" pitchFamily="2" charset="2"/>
              <a:buChar char="§"/>
            </a:pPr>
            <a:r>
              <a:rPr lang="en-ID" sz="2800" dirty="0">
                <a:latin typeface="Nanum Pen" panose="03040600000000000000" pitchFamily="66" charset="-127"/>
                <a:ea typeface="Nanum Pen" panose="03040600000000000000" pitchFamily="66" charset="-127"/>
                <a:cs typeface="Aharoni" panose="02010803020104030203" pitchFamily="2" charset="-79"/>
              </a:rPr>
              <a:t>File – Info – Protect Presentation – Encrypt with Password – Clear Password in the password box – click OK</a:t>
            </a:r>
          </a:p>
          <a:p>
            <a:endParaRPr lang="en-ID" sz="2800" dirty="0">
              <a:latin typeface="Nanum Pen" panose="03040600000000000000" pitchFamily="66" charset="-127"/>
              <a:ea typeface="Nanum Pen" panose="03040600000000000000" pitchFamily="66" charset="-127"/>
              <a:cs typeface="Aharoni" panose="02010803020104030203" pitchFamily="2" charset="-79"/>
            </a:endParaRPr>
          </a:p>
          <a:p>
            <a:pPr marL="457200" indent="-457200">
              <a:buFont typeface="Arial" panose="020B0604020202020204" pitchFamily="34" charset="0"/>
              <a:buChar char="•"/>
            </a:pPr>
            <a:r>
              <a:rPr lang="en-ID" sz="2800" dirty="0">
                <a:latin typeface="Nanum Pen" panose="03040600000000000000" pitchFamily="66" charset="-127"/>
                <a:ea typeface="Nanum Pen" panose="03040600000000000000" pitchFamily="66" charset="-127"/>
                <a:cs typeface="Aharoni" panose="02010803020104030203" pitchFamily="2" charset="-79"/>
              </a:rPr>
              <a:t>Save as – Tools – General option – Password to Open (delete pass) – click OK</a:t>
            </a:r>
          </a:p>
          <a:p>
            <a:endParaRPr lang="en-ID" sz="2800" dirty="0">
              <a:latin typeface="Nanum Pen" panose="03040600000000000000" pitchFamily="66" charset="-127"/>
              <a:ea typeface="Nanum Pen" panose="03040600000000000000" pitchFamily="66" charset="-127"/>
              <a:cs typeface="Aharoni" panose="02010803020104030203" pitchFamily="2" charset="-79"/>
            </a:endParaRPr>
          </a:p>
        </p:txBody>
      </p:sp>
      <p:sp>
        <p:nvSpPr>
          <p:cNvPr id="26" name="TextBox 25">
            <a:extLst>
              <a:ext uri="{FF2B5EF4-FFF2-40B4-BE49-F238E27FC236}">
                <a16:creationId xmlns:a16="http://schemas.microsoft.com/office/drawing/2014/main" id="{E9BE32F7-6879-4627-90C0-C7D51623182C}"/>
              </a:ext>
            </a:extLst>
          </p:cNvPr>
          <p:cNvSpPr txBox="1"/>
          <p:nvPr/>
        </p:nvSpPr>
        <p:spPr>
          <a:xfrm>
            <a:off x="1104691" y="1641486"/>
            <a:ext cx="1532792" cy="769441"/>
          </a:xfrm>
          <a:prstGeom prst="rect">
            <a:avLst/>
          </a:prstGeom>
          <a:noFill/>
        </p:spPr>
        <p:txBody>
          <a:bodyPr wrap="none" rtlCol="0">
            <a:spAutoFit/>
          </a:bodyPr>
          <a:lstStyle/>
          <a:p>
            <a:r>
              <a:rPr lang="en-US" sz="4400" dirty="0">
                <a:latin typeface="Nanum Pen" panose="03040600000000000000" pitchFamily="66" charset="-127"/>
                <a:ea typeface="Nanum Pen" panose="03040600000000000000" pitchFamily="66" charset="-127"/>
                <a:cs typeface="Aharoni" panose="02010803020104030203" pitchFamily="2" charset="-79"/>
              </a:rPr>
              <a:t>NOTE :</a:t>
            </a:r>
            <a:endParaRPr lang="en-ID" sz="4400" dirty="0">
              <a:latin typeface="Nanum Pen" panose="03040600000000000000" pitchFamily="66" charset="-127"/>
              <a:ea typeface="Nanum Pen" panose="03040600000000000000" pitchFamily="66" charset="-127"/>
              <a:cs typeface="Aharoni" panose="02010803020104030203" pitchFamily="2" charset="-79"/>
            </a:endParaRPr>
          </a:p>
        </p:txBody>
      </p:sp>
      <p:sp>
        <p:nvSpPr>
          <p:cNvPr id="27" name="TextBox 26">
            <a:extLst>
              <a:ext uri="{FF2B5EF4-FFF2-40B4-BE49-F238E27FC236}">
                <a16:creationId xmlns:a16="http://schemas.microsoft.com/office/drawing/2014/main" id="{D90B0DCB-D072-487D-A3C0-47CD4F7CB869}"/>
              </a:ext>
            </a:extLst>
          </p:cNvPr>
          <p:cNvSpPr txBox="1"/>
          <p:nvPr/>
        </p:nvSpPr>
        <p:spPr>
          <a:xfrm>
            <a:off x="2800578" y="1640498"/>
            <a:ext cx="9106051" cy="1077218"/>
          </a:xfrm>
          <a:prstGeom prst="rect">
            <a:avLst/>
          </a:prstGeom>
          <a:noFill/>
        </p:spPr>
        <p:txBody>
          <a:bodyPr wrap="square" rtlCol="0">
            <a:spAutoFit/>
          </a:bodyPr>
          <a:lstStyle/>
          <a:p>
            <a:r>
              <a:rPr lang="en-US" sz="3200" dirty="0">
                <a:latin typeface="Nanum Pen" panose="03040600000000000000" pitchFamily="66" charset="-127"/>
                <a:ea typeface="Nanum Pen" panose="03040600000000000000" pitchFamily="66" charset="-127"/>
                <a:cs typeface="Aharoni" panose="02010803020104030203" pitchFamily="2" charset="-79"/>
              </a:rPr>
              <a:t>Don’t distribute/sell this template</a:t>
            </a:r>
          </a:p>
          <a:p>
            <a:r>
              <a:rPr lang="en-US" sz="3200" dirty="0">
                <a:latin typeface="Nanum Pen" panose="03040600000000000000" pitchFamily="66" charset="-127"/>
                <a:ea typeface="Nanum Pen" panose="03040600000000000000" pitchFamily="66" charset="-127"/>
                <a:cs typeface="Aharoni" panose="02010803020104030203" pitchFamily="2" charset="-79"/>
              </a:rPr>
              <a:t>Free for personal use</a:t>
            </a:r>
            <a:endParaRPr lang="en-ID" sz="3200" dirty="0">
              <a:latin typeface="Nanum Pen" panose="03040600000000000000" pitchFamily="66" charset="-127"/>
              <a:ea typeface="Nanum Pen" panose="03040600000000000000" pitchFamily="66" charset="-127"/>
              <a:cs typeface="Aharoni" panose="02010803020104030203" pitchFamily="2" charset="-79"/>
            </a:endParaRPr>
          </a:p>
        </p:txBody>
      </p:sp>
      <p:sp>
        <p:nvSpPr>
          <p:cNvPr id="28" name="Rectangle 27">
            <a:extLst>
              <a:ext uri="{FF2B5EF4-FFF2-40B4-BE49-F238E27FC236}">
                <a16:creationId xmlns:a16="http://schemas.microsoft.com/office/drawing/2014/main" id="{02C8DD2E-E63F-4824-97AE-2220B5664E96}"/>
              </a:ext>
            </a:extLst>
          </p:cNvPr>
          <p:cNvSpPr/>
          <p:nvPr/>
        </p:nvSpPr>
        <p:spPr>
          <a:xfrm>
            <a:off x="906983" y="1528468"/>
            <a:ext cx="10953986" cy="1189248"/>
          </a:xfrm>
          <a:prstGeom prst="rect">
            <a:avLst/>
          </a:prstGeom>
          <a:noFill/>
          <a:ln w="28575">
            <a:solidFill>
              <a:srgbClr val="FEC4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9" name="TextBox 28">
            <a:extLst>
              <a:ext uri="{FF2B5EF4-FFF2-40B4-BE49-F238E27FC236}">
                <a16:creationId xmlns:a16="http://schemas.microsoft.com/office/drawing/2014/main" id="{C24263D0-276B-4A07-93B5-738D7DC8A41A}"/>
              </a:ext>
            </a:extLst>
          </p:cNvPr>
          <p:cNvSpPr txBox="1"/>
          <p:nvPr/>
        </p:nvSpPr>
        <p:spPr>
          <a:xfrm>
            <a:off x="5183457" y="741087"/>
            <a:ext cx="1532792" cy="769441"/>
          </a:xfrm>
          <a:prstGeom prst="rect">
            <a:avLst/>
          </a:prstGeom>
          <a:noFill/>
        </p:spPr>
        <p:txBody>
          <a:bodyPr wrap="none" rtlCol="0">
            <a:spAutoFit/>
          </a:bodyPr>
          <a:lstStyle/>
          <a:p>
            <a:r>
              <a:rPr lang="en-US" sz="4400" b="1" dirty="0">
                <a:latin typeface="Nanum Pen" panose="03040600000000000000" pitchFamily="66" charset="-127"/>
                <a:ea typeface="Nanum Pen" panose="03040600000000000000" pitchFamily="66" charset="-127"/>
                <a:cs typeface="Aharoni" panose="02010803020104030203" pitchFamily="2" charset="-79"/>
              </a:rPr>
              <a:t>NOTE :</a:t>
            </a:r>
            <a:endParaRPr lang="en-ID" sz="4400" b="1" dirty="0">
              <a:latin typeface="Nanum Pen" panose="03040600000000000000" pitchFamily="66" charset="-127"/>
              <a:ea typeface="Nanum Pen" panose="03040600000000000000" pitchFamily="66" charset="-127"/>
              <a:cs typeface="Aharoni" panose="02010803020104030203" pitchFamily="2" charset="-79"/>
            </a:endParaRPr>
          </a:p>
        </p:txBody>
      </p:sp>
      <p:sp>
        <p:nvSpPr>
          <p:cNvPr id="30" name="Rectangle 29">
            <a:extLst>
              <a:ext uri="{FF2B5EF4-FFF2-40B4-BE49-F238E27FC236}">
                <a16:creationId xmlns:a16="http://schemas.microsoft.com/office/drawing/2014/main" id="{D4F842D6-BC4D-4B6E-8B16-C427DA8B297B}"/>
              </a:ext>
            </a:extLst>
          </p:cNvPr>
          <p:cNvSpPr/>
          <p:nvPr/>
        </p:nvSpPr>
        <p:spPr>
          <a:xfrm>
            <a:off x="906983" y="3029754"/>
            <a:ext cx="10953986" cy="3504594"/>
          </a:xfrm>
          <a:prstGeom prst="rect">
            <a:avLst/>
          </a:prstGeom>
          <a:noFill/>
          <a:ln w="28575">
            <a:solidFill>
              <a:srgbClr val="FEC4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Tree>
    <p:extLst>
      <p:ext uri="{BB962C8B-B14F-4D97-AF65-F5344CB8AC3E}">
        <p14:creationId xmlns:p14="http://schemas.microsoft.com/office/powerpoint/2010/main" val="19710055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565B26F-B542-4517-9BD5-80234A651CED}"/>
              </a:ext>
            </a:extLst>
          </p:cNvPr>
          <p:cNvGrpSpPr/>
          <p:nvPr/>
        </p:nvGrpSpPr>
        <p:grpSpPr>
          <a:xfrm>
            <a:off x="182880" y="140677"/>
            <a:ext cx="11816863" cy="6576645"/>
            <a:chOff x="182880" y="140677"/>
            <a:chExt cx="11816863" cy="6576645"/>
          </a:xfrm>
        </p:grpSpPr>
        <p:sp>
          <p:nvSpPr>
            <p:cNvPr id="43" name="Rectangle: Rounded Corners 42">
              <a:extLst>
                <a:ext uri="{FF2B5EF4-FFF2-40B4-BE49-F238E27FC236}">
                  <a16:creationId xmlns:a16="http://schemas.microsoft.com/office/drawing/2014/main" id="{35B29418-090A-42B4-9C9F-A70CE3B9AB53}"/>
                </a:ext>
              </a:extLst>
            </p:cNvPr>
            <p:cNvSpPr/>
            <p:nvPr/>
          </p:nvSpPr>
          <p:spPr>
            <a:xfrm>
              <a:off x="182880" y="140677"/>
              <a:ext cx="11816862" cy="6576645"/>
            </a:xfrm>
            <a:prstGeom prst="roundRect">
              <a:avLst>
                <a:gd name="adj" fmla="val 1948"/>
              </a:avLst>
            </a:prstGeom>
            <a:solidFill>
              <a:srgbClr val="FFFDE8"/>
            </a:solidFill>
            <a:ln w="38100">
              <a:solidFill>
                <a:srgbClr val="FEC40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45" name="Rectangle 44">
              <a:extLst>
                <a:ext uri="{FF2B5EF4-FFF2-40B4-BE49-F238E27FC236}">
                  <a16:creationId xmlns:a16="http://schemas.microsoft.com/office/drawing/2014/main" id="{4B3B80C0-6277-4EA3-9DA0-B25E71489F0D}"/>
                </a:ext>
              </a:extLst>
            </p:cNvPr>
            <p:cNvSpPr/>
            <p:nvPr/>
          </p:nvSpPr>
          <p:spPr>
            <a:xfrm>
              <a:off x="780945" y="729049"/>
              <a:ext cx="11206442" cy="1389256"/>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46" name="Rectangle: Top Corners Rounded 45">
              <a:extLst>
                <a:ext uri="{FF2B5EF4-FFF2-40B4-BE49-F238E27FC236}">
                  <a16:creationId xmlns:a16="http://schemas.microsoft.com/office/drawing/2014/main" id="{C8517554-6202-418A-A29E-7A9ABC032454}"/>
                </a:ext>
              </a:extLst>
            </p:cNvPr>
            <p:cNvSpPr/>
            <p:nvPr/>
          </p:nvSpPr>
          <p:spPr>
            <a:xfrm flipV="1">
              <a:off x="204613" y="704335"/>
              <a:ext cx="598066" cy="6000635"/>
            </a:xfrm>
            <a:prstGeom prst="round2SameRect">
              <a:avLst>
                <a:gd name="adj1" fmla="val 19718"/>
                <a:gd name="adj2" fmla="val 0"/>
              </a:avLst>
            </a:prstGeom>
            <a:solidFill>
              <a:srgbClr val="FDF6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47" name="Rectangle: Top Corners Rounded 46">
              <a:extLst>
                <a:ext uri="{FF2B5EF4-FFF2-40B4-BE49-F238E27FC236}">
                  <a16:creationId xmlns:a16="http://schemas.microsoft.com/office/drawing/2014/main" id="{8BE87A22-724D-42F9-9274-5E0454FC180E}"/>
                </a:ext>
              </a:extLst>
            </p:cNvPr>
            <p:cNvSpPr/>
            <p:nvPr/>
          </p:nvSpPr>
          <p:spPr>
            <a:xfrm>
              <a:off x="182881" y="140677"/>
              <a:ext cx="11816862" cy="588372"/>
            </a:xfrm>
            <a:prstGeom prst="round2SameRect">
              <a:avLst/>
            </a:prstGeom>
            <a:solidFill>
              <a:srgbClr val="FEC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48" name="Oval 47">
              <a:extLst>
                <a:ext uri="{FF2B5EF4-FFF2-40B4-BE49-F238E27FC236}">
                  <a16:creationId xmlns:a16="http://schemas.microsoft.com/office/drawing/2014/main" id="{70DE1331-1E93-4A5B-9C57-1975A7BFB238}"/>
                </a:ext>
              </a:extLst>
            </p:cNvPr>
            <p:cNvSpPr/>
            <p:nvPr/>
          </p:nvSpPr>
          <p:spPr>
            <a:xfrm>
              <a:off x="296562" y="323652"/>
              <a:ext cx="197708" cy="197708"/>
            </a:xfrm>
            <a:prstGeom prst="ellipse">
              <a:avLst/>
            </a:prstGeom>
            <a:solidFill>
              <a:srgbClr val="FF00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49" name="Oval 48">
              <a:extLst>
                <a:ext uri="{FF2B5EF4-FFF2-40B4-BE49-F238E27FC236}">
                  <a16:creationId xmlns:a16="http://schemas.microsoft.com/office/drawing/2014/main" id="{F1AECF67-6834-4B59-8871-BB6117FF6FA2}"/>
                </a:ext>
              </a:extLst>
            </p:cNvPr>
            <p:cNvSpPr/>
            <p:nvPr/>
          </p:nvSpPr>
          <p:spPr>
            <a:xfrm>
              <a:off x="583237" y="323652"/>
              <a:ext cx="197708" cy="197708"/>
            </a:xfrm>
            <a:prstGeom prst="ellipse">
              <a:avLst/>
            </a:prstGeom>
            <a:solidFill>
              <a:srgbClr val="8ACB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50" name="Oval 49">
              <a:extLst>
                <a:ext uri="{FF2B5EF4-FFF2-40B4-BE49-F238E27FC236}">
                  <a16:creationId xmlns:a16="http://schemas.microsoft.com/office/drawing/2014/main" id="{36811798-5AE3-4E2F-809B-7440623623BF}"/>
                </a:ext>
              </a:extLst>
            </p:cNvPr>
            <p:cNvSpPr/>
            <p:nvPr/>
          </p:nvSpPr>
          <p:spPr>
            <a:xfrm>
              <a:off x="869912" y="323652"/>
              <a:ext cx="197708" cy="197708"/>
            </a:xfrm>
            <a:prstGeom prst="ellipse">
              <a:avLst/>
            </a:prstGeom>
            <a:solidFill>
              <a:srgbClr val="00D0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pic>
          <p:nvPicPr>
            <p:cNvPr id="51" name="Graphic 50">
              <a:extLst>
                <a:ext uri="{FF2B5EF4-FFF2-40B4-BE49-F238E27FC236}">
                  <a16:creationId xmlns:a16="http://schemas.microsoft.com/office/drawing/2014/main" id="{22271D54-20C6-4354-9020-E478DBE9CB6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520222" y="260195"/>
              <a:ext cx="349336" cy="349336"/>
            </a:xfrm>
            <a:prstGeom prst="rect">
              <a:avLst/>
            </a:prstGeom>
          </p:spPr>
        </p:pic>
        <p:sp>
          <p:nvSpPr>
            <p:cNvPr id="64" name="Rectangle: Rounded Corners 63">
              <a:extLst>
                <a:ext uri="{FF2B5EF4-FFF2-40B4-BE49-F238E27FC236}">
                  <a16:creationId xmlns:a16="http://schemas.microsoft.com/office/drawing/2014/main" id="{66C19A3E-3972-4DCD-AA31-59CE7E65B6A6}"/>
                </a:ext>
              </a:extLst>
            </p:cNvPr>
            <p:cNvSpPr/>
            <p:nvPr/>
          </p:nvSpPr>
          <p:spPr>
            <a:xfrm>
              <a:off x="269726" y="898269"/>
              <a:ext cx="442439" cy="442439"/>
            </a:xfrm>
            <a:prstGeom prst="roundRect">
              <a:avLst/>
            </a:prstGeom>
            <a:solidFill>
              <a:srgbClr val="706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pic>
          <p:nvPicPr>
            <p:cNvPr id="66" name="Graphic 65">
              <a:extLst>
                <a:ext uri="{FF2B5EF4-FFF2-40B4-BE49-F238E27FC236}">
                  <a16:creationId xmlns:a16="http://schemas.microsoft.com/office/drawing/2014/main" id="{B348A8E1-D6B3-4B35-8B5B-DAF2D7435864}"/>
                </a:ext>
              </a:extLst>
            </p:cNvPr>
            <p:cNvPicPr>
              <a:picLocks noChangeAspect="1"/>
            </p:cNvPicPr>
            <p:nvPr/>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t="41982" r="88300" b="41622"/>
            <a:stretch/>
          </p:blipFill>
          <p:spPr>
            <a:xfrm>
              <a:off x="368102" y="1585560"/>
              <a:ext cx="249748" cy="286879"/>
            </a:xfrm>
            <a:prstGeom prst="rect">
              <a:avLst/>
            </a:prstGeom>
          </p:spPr>
        </p:pic>
        <p:pic>
          <p:nvPicPr>
            <p:cNvPr id="67" name="Graphic 66">
              <a:extLst>
                <a:ext uri="{FF2B5EF4-FFF2-40B4-BE49-F238E27FC236}">
                  <a16:creationId xmlns:a16="http://schemas.microsoft.com/office/drawing/2014/main" id="{023C6161-9393-4A85-9FDD-9E777AF7B436}"/>
                </a:ext>
              </a:extLst>
            </p:cNvPr>
            <p:cNvPicPr>
              <a:picLocks noChangeAspect="1"/>
            </p:cNvPicPr>
            <p:nvPr/>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87759" t="21261" b="61441"/>
            <a:stretch/>
          </p:blipFill>
          <p:spPr>
            <a:xfrm>
              <a:off x="368102" y="2223698"/>
              <a:ext cx="249748" cy="289254"/>
            </a:xfrm>
            <a:prstGeom prst="rect">
              <a:avLst/>
            </a:prstGeom>
          </p:spPr>
        </p:pic>
        <p:sp>
          <p:nvSpPr>
            <p:cNvPr id="68" name="Oval 67">
              <a:extLst>
                <a:ext uri="{FF2B5EF4-FFF2-40B4-BE49-F238E27FC236}">
                  <a16:creationId xmlns:a16="http://schemas.microsoft.com/office/drawing/2014/main" id="{176534B2-499D-467A-8780-A1D5FBE5F23E}"/>
                </a:ext>
              </a:extLst>
            </p:cNvPr>
            <p:cNvSpPr/>
            <p:nvPr/>
          </p:nvSpPr>
          <p:spPr>
            <a:xfrm>
              <a:off x="415927" y="4311072"/>
              <a:ext cx="189943" cy="189943"/>
            </a:xfrm>
            <a:prstGeom prst="ellipse">
              <a:avLst/>
            </a:prstGeom>
            <a:solidFill>
              <a:srgbClr val="FF0000"/>
            </a:solidFill>
            <a:ln w="28575">
              <a:solidFill>
                <a:srgbClr val="7061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69" name="Oval 68">
              <a:extLst>
                <a:ext uri="{FF2B5EF4-FFF2-40B4-BE49-F238E27FC236}">
                  <a16:creationId xmlns:a16="http://schemas.microsoft.com/office/drawing/2014/main" id="{45AD7A73-7874-4BD4-9AF7-2D23D495C62F}"/>
                </a:ext>
              </a:extLst>
            </p:cNvPr>
            <p:cNvSpPr/>
            <p:nvPr/>
          </p:nvSpPr>
          <p:spPr>
            <a:xfrm>
              <a:off x="415927" y="4751101"/>
              <a:ext cx="189943" cy="189943"/>
            </a:xfrm>
            <a:prstGeom prst="ellipse">
              <a:avLst/>
            </a:prstGeom>
            <a:solidFill>
              <a:srgbClr val="F6A702"/>
            </a:solidFill>
            <a:ln w="28575">
              <a:solidFill>
                <a:srgbClr val="7061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70" name="Oval 69">
              <a:extLst>
                <a:ext uri="{FF2B5EF4-FFF2-40B4-BE49-F238E27FC236}">
                  <a16:creationId xmlns:a16="http://schemas.microsoft.com/office/drawing/2014/main" id="{2617D7D9-75C3-4149-94FE-37086C8AE912}"/>
                </a:ext>
              </a:extLst>
            </p:cNvPr>
            <p:cNvSpPr/>
            <p:nvPr/>
          </p:nvSpPr>
          <p:spPr>
            <a:xfrm>
              <a:off x="415927" y="5191130"/>
              <a:ext cx="189943" cy="189943"/>
            </a:xfrm>
            <a:prstGeom prst="ellipse">
              <a:avLst/>
            </a:prstGeom>
            <a:solidFill>
              <a:srgbClr val="8ACB03"/>
            </a:solidFill>
            <a:ln w="28575">
              <a:solidFill>
                <a:srgbClr val="7061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71" name="Oval 70">
              <a:extLst>
                <a:ext uri="{FF2B5EF4-FFF2-40B4-BE49-F238E27FC236}">
                  <a16:creationId xmlns:a16="http://schemas.microsoft.com/office/drawing/2014/main" id="{D6B1F93B-3066-4FDA-BCCA-17ADAC59074D}"/>
                </a:ext>
              </a:extLst>
            </p:cNvPr>
            <p:cNvSpPr/>
            <p:nvPr/>
          </p:nvSpPr>
          <p:spPr>
            <a:xfrm>
              <a:off x="415927" y="5631159"/>
              <a:ext cx="189943" cy="189943"/>
            </a:xfrm>
            <a:prstGeom prst="ellipse">
              <a:avLst/>
            </a:prstGeom>
            <a:solidFill>
              <a:srgbClr val="00A4EE"/>
            </a:solidFill>
            <a:ln w="28575">
              <a:solidFill>
                <a:srgbClr val="7061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pic>
          <p:nvPicPr>
            <p:cNvPr id="72" name="Graphic 71">
              <a:extLst>
                <a:ext uri="{FF2B5EF4-FFF2-40B4-BE49-F238E27FC236}">
                  <a16:creationId xmlns:a16="http://schemas.microsoft.com/office/drawing/2014/main" id="{3334949E-6DC0-4236-9273-80595C14CD8B}"/>
                </a:ext>
              </a:extLst>
            </p:cNvPr>
            <p:cNvPicPr>
              <a:picLocks noChangeAspect="1"/>
            </p:cNvPicPr>
            <p:nvPr/>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24790" t="82058" r="64420"/>
            <a:stretch/>
          </p:blipFill>
          <p:spPr>
            <a:xfrm>
              <a:off x="391929" y="2911274"/>
              <a:ext cx="237721" cy="324000"/>
            </a:xfrm>
            <a:prstGeom prst="rect">
              <a:avLst/>
            </a:prstGeom>
          </p:spPr>
        </p:pic>
        <p:sp>
          <p:nvSpPr>
            <p:cNvPr id="73" name="TextBox 72">
              <a:extLst>
                <a:ext uri="{FF2B5EF4-FFF2-40B4-BE49-F238E27FC236}">
                  <a16:creationId xmlns:a16="http://schemas.microsoft.com/office/drawing/2014/main" id="{F7C5D220-E232-457D-8232-B2CB8905B4C7}"/>
                </a:ext>
              </a:extLst>
            </p:cNvPr>
            <p:cNvSpPr txBox="1"/>
            <p:nvPr/>
          </p:nvSpPr>
          <p:spPr>
            <a:xfrm>
              <a:off x="214994" y="3792271"/>
              <a:ext cx="595035" cy="307777"/>
            </a:xfrm>
            <a:prstGeom prst="rect">
              <a:avLst/>
            </a:prstGeom>
            <a:noFill/>
          </p:spPr>
          <p:txBody>
            <a:bodyPr wrap="none" rtlCol="0">
              <a:spAutoFit/>
            </a:bodyPr>
            <a:lstStyle/>
            <a:p>
              <a:r>
                <a:rPr lang="en-US" sz="1400" dirty="0">
                  <a:latin typeface="Josefin Sans" pitchFamily="2" charset="0"/>
                  <a:ea typeface="Nanum Pen" panose="03040600000000000000" pitchFamily="66" charset="-127"/>
                </a:rPr>
                <a:t>Tags</a:t>
              </a:r>
              <a:endParaRPr lang="en-ID" sz="1400" dirty="0">
                <a:latin typeface="Josefin Sans" pitchFamily="2" charset="0"/>
                <a:ea typeface="Nanum Pen" panose="03040600000000000000" pitchFamily="66" charset="-127"/>
              </a:endParaRPr>
            </a:p>
          </p:txBody>
        </p:sp>
        <p:sp>
          <p:nvSpPr>
            <p:cNvPr id="80" name="Oval 79">
              <a:extLst>
                <a:ext uri="{FF2B5EF4-FFF2-40B4-BE49-F238E27FC236}">
                  <a16:creationId xmlns:a16="http://schemas.microsoft.com/office/drawing/2014/main" id="{1BF29249-A7F3-4321-A5BC-29EC5B9BD6F5}"/>
                </a:ext>
              </a:extLst>
            </p:cNvPr>
            <p:cNvSpPr/>
            <p:nvPr/>
          </p:nvSpPr>
          <p:spPr>
            <a:xfrm>
              <a:off x="415927" y="6071188"/>
              <a:ext cx="189943" cy="189943"/>
            </a:xfrm>
            <a:prstGeom prst="ellipse">
              <a:avLst/>
            </a:prstGeom>
            <a:solidFill>
              <a:srgbClr val="A357FE"/>
            </a:solidFill>
            <a:ln w="28575">
              <a:solidFill>
                <a:srgbClr val="7061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pic>
        <p:nvPicPr>
          <p:cNvPr id="65" name="Graphic 64">
            <a:hlinkClick r:id="rId6" action="ppaction://hlinksldjump"/>
            <a:extLst>
              <a:ext uri="{FF2B5EF4-FFF2-40B4-BE49-F238E27FC236}">
                <a16:creationId xmlns:a16="http://schemas.microsoft.com/office/drawing/2014/main" id="{746188DF-E657-4E9C-B657-A6353ACEDF4F}"/>
              </a:ext>
            </a:extLst>
          </p:cNvPr>
          <p:cNvPicPr>
            <a:picLocks noChangeAspect="1"/>
          </p:cNvPicPr>
          <p:nvPr/>
        </p:nvPicPr>
        <p:blipFill rotWithShape="1">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t="62342" r="87709" b="22703"/>
          <a:stretch/>
        </p:blipFill>
        <p:spPr>
          <a:xfrm>
            <a:off x="355681" y="960443"/>
            <a:ext cx="274591" cy="273859"/>
          </a:xfrm>
          <a:prstGeom prst="rect">
            <a:avLst/>
          </a:prstGeom>
        </p:spPr>
      </p:pic>
      <p:sp>
        <p:nvSpPr>
          <p:cNvPr id="22" name="TextBox 21">
            <a:extLst>
              <a:ext uri="{FF2B5EF4-FFF2-40B4-BE49-F238E27FC236}">
                <a16:creationId xmlns:a16="http://schemas.microsoft.com/office/drawing/2014/main" id="{E3D5427F-32FE-4271-9DA2-5F644B0106E5}"/>
              </a:ext>
            </a:extLst>
          </p:cNvPr>
          <p:cNvSpPr txBox="1"/>
          <p:nvPr/>
        </p:nvSpPr>
        <p:spPr>
          <a:xfrm>
            <a:off x="4989768" y="3044280"/>
            <a:ext cx="2212465" cy="769441"/>
          </a:xfrm>
          <a:prstGeom prst="rect">
            <a:avLst/>
          </a:prstGeom>
          <a:noFill/>
        </p:spPr>
        <p:txBody>
          <a:bodyPr wrap="none" rtlCol="0">
            <a:spAutoFit/>
          </a:bodyPr>
          <a:lstStyle/>
          <a:p>
            <a:r>
              <a:rPr lang="en-US" sz="4400" b="1" dirty="0">
                <a:latin typeface="Nanum Pen" panose="03040600000000000000" pitchFamily="66" charset="-127"/>
                <a:ea typeface="Nanum Pen" panose="03040600000000000000" pitchFamily="66" charset="-127"/>
                <a:cs typeface="Aharoni" panose="02010803020104030203" pitchFamily="2" charset="-79"/>
              </a:rPr>
              <a:t>Blank Slide</a:t>
            </a:r>
            <a:endParaRPr lang="en-ID" sz="4400" b="1" dirty="0">
              <a:latin typeface="Nanum Pen" panose="03040600000000000000" pitchFamily="66" charset="-127"/>
              <a:ea typeface="Nanum Pen" panose="03040600000000000000" pitchFamily="66" charset="-127"/>
              <a:cs typeface="Aharoni" panose="02010803020104030203" pitchFamily="2" charset="-79"/>
            </a:endParaRPr>
          </a:p>
        </p:txBody>
      </p:sp>
    </p:spTree>
    <p:extLst>
      <p:ext uri="{BB962C8B-B14F-4D97-AF65-F5344CB8AC3E}">
        <p14:creationId xmlns:p14="http://schemas.microsoft.com/office/powerpoint/2010/main" val="8692445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565B26F-B542-4517-9BD5-80234A651CED}"/>
              </a:ext>
            </a:extLst>
          </p:cNvPr>
          <p:cNvGrpSpPr/>
          <p:nvPr/>
        </p:nvGrpSpPr>
        <p:grpSpPr>
          <a:xfrm>
            <a:off x="182880" y="140677"/>
            <a:ext cx="11816863" cy="6576645"/>
            <a:chOff x="182880" y="140677"/>
            <a:chExt cx="11816863" cy="6576645"/>
          </a:xfrm>
        </p:grpSpPr>
        <p:sp>
          <p:nvSpPr>
            <p:cNvPr id="43" name="Rectangle: Rounded Corners 42">
              <a:extLst>
                <a:ext uri="{FF2B5EF4-FFF2-40B4-BE49-F238E27FC236}">
                  <a16:creationId xmlns:a16="http://schemas.microsoft.com/office/drawing/2014/main" id="{35B29418-090A-42B4-9C9F-A70CE3B9AB53}"/>
                </a:ext>
              </a:extLst>
            </p:cNvPr>
            <p:cNvSpPr/>
            <p:nvPr/>
          </p:nvSpPr>
          <p:spPr>
            <a:xfrm>
              <a:off x="182880" y="140677"/>
              <a:ext cx="11816862" cy="6576645"/>
            </a:xfrm>
            <a:prstGeom prst="roundRect">
              <a:avLst>
                <a:gd name="adj" fmla="val 1948"/>
              </a:avLst>
            </a:prstGeom>
            <a:solidFill>
              <a:srgbClr val="FFFDE8"/>
            </a:solidFill>
            <a:ln w="38100">
              <a:solidFill>
                <a:srgbClr val="FEC40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45" name="Rectangle 44">
              <a:extLst>
                <a:ext uri="{FF2B5EF4-FFF2-40B4-BE49-F238E27FC236}">
                  <a16:creationId xmlns:a16="http://schemas.microsoft.com/office/drawing/2014/main" id="{4B3B80C0-6277-4EA3-9DA0-B25E71489F0D}"/>
                </a:ext>
              </a:extLst>
            </p:cNvPr>
            <p:cNvSpPr/>
            <p:nvPr/>
          </p:nvSpPr>
          <p:spPr>
            <a:xfrm>
              <a:off x="780945" y="729049"/>
              <a:ext cx="11206442" cy="1389256"/>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46" name="Rectangle: Top Corners Rounded 45">
              <a:extLst>
                <a:ext uri="{FF2B5EF4-FFF2-40B4-BE49-F238E27FC236}">
                  <a16:creationId xmlns:a16="http://schemas.microsoft.com/office/drawing/2014/main" id="{C8517554-6202-418A-A29E-7A9ABC032454}"/>
                </a:ext>
              </a:extLst>
            </p:cNvPr>
            <p:cNvSpPr/>
            <p:nvPr/>
          </p:nvSpPr>
          <p:spPr>
            <a:xfrm flipV="1">
              <a:off x="204613" y="704335"/>
              <a:ext cx="598066" cy="6000635"/>
            </a:xfrm>
            <a:prstGeom prst="round2SameRect">
              <a:avLst>
                <a:gd name="adj1" fmla="val 19718"/>
                <a:gd name="adj2" fmla="val 0"/>
              </a:avLst>
            </a:prstGeom>
            <a:solidFill>
              <a:srgbClr val="FDF6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47" name="Rectangle: Top Corners Rounded 46">
              <a:extLst>
                <a:ext uri="{FF2B5EF4-FFF2-40B4-BE49-F238E27FC236}">
                  <a16:creationId xmlns:a16="http://schemas.microsoft.com/office/drawing/2014/main" id="{8BE87A22-724D-42F9-9274-5E0454FC180E}"/>
                </a:ext>
              </a:extLst>
            </p:cNvPr>
            <p:cNvSpPr/>
            <p:nvPr/>
          </p:nvSpPr>
          <p:spPr>
            <a:xfrm>
              <a:off x="182881" y="140677"/>
              <a:ext cx="11816862" cy="588372"/>
            </a:xfrm>
            <a:prstGeom prst="round2SameRect">
              <a:avLst/>
            </a:prstGeom>
            <a:solidFill>
              <a:srgbClr val="FEC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48" name="Oval 47">
              <a:extLst>
                <a:ext uri="{FF2B5EF4-FFF2-40B4-BE49-F238E27FC236}">
                  <a16:creationId xmlns:a16="http://schemas.microsoft.com/office/drawing/2014/main" id="{70DE1331-1E93-4A5B-9C57-1975A7BFB238}"/>
                </a:ext>
              </a:extLst>
            </p:cNvPr>
            <p:cNvSpPr/>
            <p:nvPr/>
          </p:nvSpPr>
          <p:spPr>
            <a:xfrm>
              <a:off x="296562" y="323652"/>
              <a:ext cx="197708" cy="197708"/>
            </a:xfrm>
            <a:prstGeom prst="ellipse">
              <a:avLst/>
            </a:prstGeom>
            <a:solidFill>
              <a:srgbClr val="FF00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49" name="Oval 48">
              <a:extLst>
                <a:ext uri="{FF2B5EF4-FFF2-40B4-BE49-F238E27FC236}">
                  <a16:creationId xmlns:a16="http://schemas.microsoft.com/office/drawing/2014/main" id="{F1AECF67-6834-4B59-8871-BB6117FF6FA2}"/>
                </a:ext>
              </a:extLst>
            </p:cNvPr>
            <p:cNvSpPr/>
            <p:nvPr/>
          </p:nvSpPr>
          <p:spPr>
            <a:xfrm>
              <a:off x="583237" y="323652"/>
              <a:ext cx="197708" cy="197708"/>
            </a:xfrm>
            <a:prstGeom prst="ellipse">
              <a:avLst/>
            </a:prstGeom>
            <a:solidFill>
              <a:srgbClr val="8ACB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50" name="Oval 49">
              <a:extLst>
                <a:ext uri="{FF2B5EF4-FFF2-40B4-BE49-F238E27FC236}">
                  <a16:creationId xmlns:a16="http://schemas.microsoft.com/office/drawing/2014/main" id="{36811798-5AE3-4E2F-809B-7440623623BF}"/>
                </a:ext>
              </a:extLst>
            </p:cNvPr>
            <p:cNvSpPr/>
            <p:nvPr/>
          </p:nvSpPr>
          <p:spPr>
            <a:xfrm>
              <a:off x="869912" y="323652"/>
              <a:ext cx="197708" cy="197708"/>
            </a:xfrm>
            <a:prstGeom prst="ellipse">
              <a:avLst/>
            </a:prstGeom>
            <a:solidFill>
              <a:srgbClr val="00D0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pic>
          <p:nvPicPr>
            <p:cNvPr id="51" name="Graphic 50">
              <a:extLst>
                <a:ext uri="{FF2B5EF4-FFF2-40B4-BE49-F238E27FC236}">
                  <a16:creationId xmlns:a16="http://schemas.microsoft.com/office/drawing/2014/main" id="{22271D54-20C6-4354-9020-E478DBE9CB6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520222" y="260195"/>
              <a:ext cx="349336" cy="349336"/>
            </a:xfrm>
            <a:prstGeom prst="rect">
              <a:avLst/>
            </a:prstGeom>
          </p:spPr>
        </p:pic>
        <p:sp>
          <p:nvSpPr>
            <p:cNvPr id="64" name="Rectangle: Rounded Corners 63">
              <a:extLst>
                <a:ext uri="{FF2B5EF4-FFF2-40B4-BE49-F238E27FC236}">
                  <a16:creationId xmlns:a16="http://schemas.microsoft.com/office/drawing/2014/main" id="{66C19A3E-3972-4DCD-AA31-59CE7E65B6A6}"/>
                </a:ext>
              </a:extLst>
            </p:cNvPr>
            <p:cNvSpPr/>
            <p:nvPr/>
          </p:nvSpPr>
          <p:spPr>
            <a:xfrm>
              <a:off x="269726" y="898269"/>
              <a:ext cx="442439" cy="442439"/>
            </a:xfrm>
            <a:prstGeom prst="roundRect">
              <a:avLst/>
            </a:prstGeom>
            <a:solidFill>
              <a:srgbClr val="706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pic>
          <p:nvPicPr>
            <p:cNvPr id="66" name="Graphic 65">
              <a:extLst>
                <a:ext uri="{FF2B5EF4-FFF2-40B4-BE49-F238E27FC236}">
                  <a16:creationId xmlns:a16="http://schemas.microsoft.com/office/drawing/2014/main" id="{B348A8E1-D6B3-4B35-8B5B-DAF2D7435864}"/>
                </a:ext>
              </a:extLst>
            </p:cNvPr>
            <p:cNvPicPr>
              <a:picLocks noChangeAspect="1"/>
            </p:cNvPicPr>
            <p:nvPr/>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t="41982" r="88300" b="41622"/>
            <a:stretch/>
          </p:blipFill>
          <p:spPr>
            <a:xfrm>
              <a:off x="368102" y="1585560"/>
              <a:ext cx="249748" cy="286879"/>
            </a:xfrm>
            <a:prstGeom prst="rect">
              <a:avLst/>
            </a:prstGeom>
          </p:spPr>
        </p:pic>
        <p:pic>
          <p:nvPicPr>
            <p:cNvPr id="67" name="Graphic 66">
              <a:extLst>
                <a:ext uri="{FF2B5EF4-FFF2-40B4-BE49-F238E27FC236}">
                  <a16:creationId xmlns:a16="http://schemas.microsoft.com/office/drawing/2014/main" id="{023C6161-9393-4A85-9FDD-9E777AF7B436}"/>
                </a:ext>
              </a:extLst>
            </p:cNvPr>
            <p:cNvPicPr>
              <a:picLocks noChangeAspect="1"/>
            </p:cNvPicPr>
            <p:nvPr/>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87759" t="21261" b="61441"/>
            <a:stretch/>
          </p:blipFill>
          <p:spPr>
            <a:xfrm>
              <a:off x="368102" y="2223698"/>
              <a:ext cx="249748" cy="289254"/>
            </a:xfrm>
            <a:prstGeom prst="rect">
              <a:avLst/>
            </a:prstGeom>
          </p:spPr>
        </p:pic>
        <p:sp>
          <p:nvSpPr>
            <p:cNvPr id="68" name="Oval 67">
              <a:extLst>
                <a:ext uri="{FF2B5EF4-FFF2-40B4-BE49-F238E27FC236}">
                  <a16:creationId xmlns:a16="http://schemas.microsoft.com/office/drawing/2014/main" id="{176534B2-499D-467A-8780-A1D5FBE5F23E}"/>
                </a:ext>
              </a:extLst>
            </p:cNvPr>
            <p:cNvSpPr/>
            <p:nvPr/>
          </p:nvSpPr>
          <p:spPr>
            <a:xfrm>
              <a:off x="415927" y="4311072"/>
              <a:ext cx="189943" cy="189943"/>
            </a:xfrm>
            <a:prstGeom prst="ellipse">
              <a:avLst/>
            </a:prstGeom>
            <a:solidFill>
              <a:srgbClr val="FF0000"/>
            </a:solidFill>
            <a:ln w="28575">
              <a:solidFill>
                <a:srgbClr val="7061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69" name="Oval 68">
              <a:extLst>
                <a:ext uri="{FF2B5EF4-FFF2-40B4-BE49-F238E27FC236}">
                  <a16:creationId xmlns:a16="http://schemas.microsoft.com/office/drawing/2014/main" id="{45AD7A73-7874-4BD4-9AF7-2D23D495C62F}"/>
                </a:ext>
              </a:extLst>
            </p:cNvPr>
            <p:cNvSpPr/>
            <p:nvPr/>
          </p:nvSpPr>
          <p:spPr>
            <a:xfrm>
              <a:off x="415927" y="4751101"/>
              <a:ext cx="189943" cy="189943"/>
            </a:xfrm>
            <a:prstGeom prst="ellipse">
              <a:avLst/>
            </a:prstGeom>
            <a:solidFill>
              <a:srgbClr val="F6A702"/>
            </a:solidFill>
            <a:ln w="28575">
              <a:solidFill>
                <a:srgbClr val="7061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70" name="Oval 69">
              <a:extLst>
                <a:ext uri="{FF2B5EF4-FFF2-40B4-BE49-F238E27FC236}">
                  <a16:creationId xmlns:a16="http://schemas.microsoft.com/office/drawing/2014/main" id="{2617D7D9-75C3-4149-94FE-37086C8AE912}"/>
                </a:ext>
              </a:extLst>
            </p:cNvPr>
            <p:cNvSpPr/>
            <p:nvPr/>
          </p:nvSpPr>
          <p:spPr>
            <a:xfrm>
              <a:off x="415927" y="5191130"/>
              <a:ext cx="189943" cy="189943"/>
            </a:xfrm>
            <a:prstGeom prst="ellipse">
              <a:avLst/>
            </a:prstGeom>
            <a:solidFill>
              <a:srgbClr val="8ACB03"/>
            </a:solidFill>
            <a:ln w="28575">
              <a:solidFill>
                <a:srgbClr val="7061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71" name="Oval 70">
              <a:extLst>
                <a:ext uri="{FF2B5EF4-FFF2-40B4-BE49-F238E27FC236}">
                  <a16:creationId xmlns:a16="http://schemas.microsoft.com/office/drawing/2014/main" id="{D6B1F93B-3066-4FDA-BCCA-17ADAC59074D}"/>
                </a:ext>
              </a:extLst>
            </p:cNvPr>
            <p:cNvSpPr/>
            <p:nvPr/>
          </p:nvSpPr>
          <p:spPr>
            <a:xfrm>
              <a:off x="415927" y="5631159"/>
              <a:ext cx="189943" cy="189943"/>
            </a:xfrm>
            <a:prstGeom prst="ellipse">
              <a:avLst/>
            </a:prstGeom>
            <a:solidFill>
              <a:srgbClr val="00A4EE"/>
            </a:solidFill>
            <a:ln w="28575">
              <a:solidFill>
                <a:srgbClr val="7061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pic>
          <p:nvPicPr>
            <p:cNvPr id="72" name="Graphic 71">
              <a:extLst>
                <a:ext uri="{FF2B5EF4-FFF2-40B4-BE49-F238E27FC236}">
                  <a16:creationId xmlns:a16="http://schemas.microsoft.com/office/drawing/2014/main" id="{3334949E-6DC0-4236-9273-80595C14CD8B}"/>
                </a:ext>
              </a:extLst>
            </p:cNvPr>
            <p:cNvPicPr>
              <a:picLocks noChangeAspect="1"/>
            </p:cNvPicPr>
            <p:nvPr/>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24790" t="82058" r="64420"/>
            <a:stretch/>
          </p:blipFill>
          <p:spPr>
            <a:xfrm>
              <a:off x="391929" y="2911274"/>
              <a:ext cx="237721" cy="324000"/>
            </a:xfrm>
            <a:prstGeom prst="rect">
              <a:avLst/>
            </a:prstGeom>
          </p:spPr>
        </p:pic>
        <p:sp>
          <p:nvSpPr>
            <p:cNvPr id="73" name="TextBox 72">
              <a:extLst>
                <a:ext uri="{FF2B5EF4-FFF2-40B4-BE49-F238E27FC236}">
                  <a16:creationId xmlns:a16="http://schemas.microsoft.com/office/drawing/2014/main" id="{F7C5D220-E232-457D-8232-B2CB8905B4C7}"/>
                </a:ext>
              </a:extLst>
            </p:cNvPr>
            <p:cNvSpPr txBox="1"/>
            <p:nvPr/>
          </p:nvSpPr>
          <p:spPr>
            <a:xfrm>
              <a:off x="214994" y="3792271"/>
              <a:ext cx="595035" cy="307777"/>
            </a:xfrm>
            <a:prstGeom prst="rect">
              <a:avLst/>
            </a:prstGeom>
            <a:noFill/>
          </p:spPr>
          <p:txBody>
            <a:bodyPr wrap="none" rtlCol="0">
              <a:spAutoFit/>
            </a:bodyPr>
            <a:lstStyle/>
            <a:p>
              <a:r>
                <a:rPr lang="en-US" sz="1400" dirty="0">
                  <a:latin typeface="Josefin Sans" pitchFamily="2" charset="0"/>
                  <a:ea typeface="Nanum Pen" panose="03040600000000000000" pitchFamily="66" charset="-127"/>
                </a:rPr>
                <a:t>Tags</a:t>
              </a:r>
              <a:endParaRPr lang="en-ID" sz="1400" dirty="0">
                <a:latin typeface="Josefin Sans" pitchFamily="2" charset="0"/>
                <a:ea typeface="Nanum Pen" panose="03040600000000000000" pitchFamily="66" charset="-127"/>
              </a:endParaRPr>
            </a:p>
          </p:txBody>
        </p:sp>
        <p:sp>
          <p:nvSpPr>
            <p:cNvPr id="80" name="Oval 79">
              <a:extLst>
                <a:ext uri="{FF2B5EF4-FFF2-40B4-BE49-F238E27FC236}">
                  <a16:creationId xmlns:a16="http://schemas.microsoft.com/office/drawing/2014/main" id="{1BF29249-A7F3-4321-A5BC-29EC5B9BD6F5}"/>
                </a:ext>
              </a:extLst>
            </p:cNvPr>
            <p:cNvSpPr/>
            <p:nvPr/>
          </p:nvSpPr>
          <p:spPr>
            <a:xfrm>
              <a:off x="415927" y="6071188"/>
              <a:ext cx="189943" cy="189943"/>
            </a:xfrm>
            <a:prstGeom prst="ellipse">
              <a:avLst/>
            </a:prstGeom>
            <a:solidFill>
              <a:srgbClr val="A357FE"/>
            </a:solidFill>
            <a:ln w="28575">
              <a:solidFill>
                <a:srgbClr val="7061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pic>
        <p:nvPicPr>
          <p:cNvPr id="65" name="Graphic 64">
            <a:hlinkClick r:id="rId6" action="ppaction://hlinksldjump"/>
            <a:extLst>
              <a:ext uri="{FF2B5EF4-FFF2-40B4-BE49-F238E27FC236}">
                <a16:creationId xmlns:a16="http://schemas.microsoft.com/office/drawing/2014/main" id="{746188DF-E657-4E9C-B657-A6353ACEDF4F}"/>
              </a:ext>
            </a:extLst>
          </p:cNvPr>
          <p:cNvPicPr>
            <a:picLocks noChangeAspect="1"/>
          </p:cNvPicPr>
          <p:nvPr/>
        </p:nvPicPr>
        <p:blipFill rotWithShape="1">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t="62342" r="87709" b="22703"/>
          <a:stretch/>
        </p:blipFill>
        <p:spPr>
          <a:xfrm>
            <a:off x="355681" y="960443"/>
            <a:ext cx="274591" cy="273859"/>
          </a:xfrm>
          <a:prstGeom prst="rect">
            <a:avLst/>
          </a:prstGeom>
        </p:spPr>
      </p:pic>
      <p:pic>
        <p:nvPicPr>
          <p:cNvPr id="44" name="Picture 43">
            <a:extLst>
              <a:ext uri="{FF2B5EF4-FFF2-40B4-BE49-F238E27FC236}">
                <a16:creationId xmlns:a16="http://schemas.microsoft.com/office/drawing/2014/main" id="{A91BF18E-0477-45F3-A34A-489995764AC7}"/>
              </a:ext>
            </a:extLst>
          </p:cNvPr>
          <p:cNvPicPr>
            <a:picLocks noChangeAspect="1"/>
          </p:cNvPicPr>
          <p:nvPr/>
        </p:nvPicPr>
        <p:blipFill rotWithShape="1">
          <a:blip r:embed="rId9">
            <a:extLst>
              <a:ext uri="{28A0092B-C50C-407E-A947-70E740481C1C}">
                <a14:useLocalDpi xmlns:a14="http://schemas.microsoft.com/office/drawing/2010/main" val="0"/>
              </a:ext>
            </a:extLst>
          </a:blip>
          <a:srcRect t="30740" b="16338"/>
          <a:stretch/>
        </p:blipFill>
        <p:spPr>
          <a:xfrm rot="424690">
            <a:off x="9981879" y="811496"/>
            <a:ext cx="1940395" cy="1026881"/>
          </a:xfrm>
          <a:prstGeom prst="rect">
            <a:avLst/>
          </a:prstGeom>
        </p:spPr>
      </p:pic>
      <p:sp>
        <p:nvSpPr>
          <p:cNvPr id="52" name="Rectangle 51">
            <a:extLst>
              <a:ext uri="{FF2B5EF4-FFF2-40B4-BE49-F238E27FC236}">
                <a16:creationId xmlns:a16="http://schemas.microsoft.com/office/drawing/2014/main" id="{48949D7C-2703-4D21-A9FD-A2FFB46308BD}"/>
              </a:ext>
            </a:extLst>
          </p:cNvPr>
          <p:cNvSpPr/>
          <p:nvPr/>
        </p:nvSpPr>
        <p:spPr>
          <a:xfrm>
            <a:off x="944436" y="2735965"/>
            <a:ext cx="10977838" cy="490346"/>
          </a:xfrm>
          <a:prstGeom prst="rect">
            <a:avLst/>
          </a:prstGeom>
          <a:solidFill>
            <a:srgbClr val="FF000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pic>
        <p:nvPicPr>
          <p:cNvPr id="53" name="Picture 52">
            <a:extLst>
              <a:ext uri="{FF2B5EF4-FFF2-40B4-BE49-F238E27FC236}">
                <a16:creationId xmlns:a16="http://schemas.microsoft.com/office/drawing/2014/main" id="{8332B87E-22DD-46ED-9EF7-5555378031C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62109" y="1146232"/>
            <a:ext cx="1389256" cy="1389256"/>
          </a:xfrm>
          <a:prstGeom prst="roundRect">
            <a:avLst/>
          </a:prstGeom>
        </p:spPr>
      </p:pic>
      <p:sp>
        <p:nvSpPr>
          <p:cNvPr id="54" name="TextBox 53">
            <a:extLst>
              <a:ext uri="{FF2B5EF4-FFF2-40B4-BE49-F238E27FC236}">
                <a16:creationId xmlns:a16="http://schemas.microsoft.com/office/drawing/2014/main" id="{49FFBCF9-71B2-4422-8177-915C8033BC60}"/>
              </a:ext>
            </a:extLst>
          </p:cNvPr>
          <p:cNvSpPr txBox="1"/>
          <p:nvPr/>
        </p:nvSpPr>
        <p:spPr>
          <a:xfrm>
            <a:off x="2710796" y="1304759"/>
            <a:ext cx="7380829" cy="769441"/>
          </a:xfrm>
          <a:prstGeom prst="rect">
            <a:avLst/>
          </a:prstGeom>
          <a:noFill/>
        </p:spPr>
        <p:txBody>
          <a:bodyPr wrap="square" rtlCol="0">
            <a:spAutoFit/>
          </a:bodyPr>
          <a:lstStyle/>
          <a:p>
            <a:r>
              <a:rPr lang="en-US" sz="2200" dirty="0">
                <a:latin typeface="Nanum Pen" panose="03040600000000000000" pitchFamily="66" charset="-127"/>
                <a:ea typeface="Nanum Pen" panose="03040600000000000000" pitchFamily="66" charset="-127"/>
              </a:rPr>
              <a:t>Deforestation is changing our climate, harming people and natural world. We must, and can, reverse this trend. – jane Goodall</a:t>
            </a:r>
            <a:endParaRPr lang="en-ID" sz="2200" dirty="0">
              <a:latin typeface="Nanum Pen" panose="03040600000000000000" pitchFamily="66" charset="-127"/>
              <a:ea typeface="Nanum Pen" panose="03040600000000000000" pitchFamily="66" charset="-127"/>
            </a:endParaRPr>
          </a:p>
        </p:txBody>
      </p:sp>
      <p:sp>
        <p:nvSpPr>
          <p:cNvPr id="55" name="TextBox 54">
            <a:extLst>
              <a:ext uri="{FF2B5EF4-FFF2-40B4-BE49-F238E27FC236}">
                <a16:creationId xmlns:a16="http://schemas.microsoft.com/office/drawing/2014/main" id="{6F12668F-4C59-45EA-9103-34869C5F6B82}"/>
              </a:ext>
            </a:extLst>
          </p:cNvPr>
          <p:cNvSpPr txBox="1"/>
          <p:nvPr/>
        </p:nvSpPr>
        <p:spPr>
          <a:xfrm>
            <a:off x="3974266" y="3206192"/>
            <a:ext cx="4243469" cy="1015663"/>
          </a:xfrm>
          <a:prstGeom prst="rect">
            <a:avLst/>
          </a:prstGeom>
          <a:noFill/>
        </p:spPr>
        <p:txBody>
          <a:bodyPr wrap="none" rtlCol="0">
            <a:spAutoFit/>
          </a:bodyPr>
          <a:lstStyle/>
          <a:p>
            <a:r>
              <a:rPr lang="en-US" sz="6000" dirty="0">
                <a:latin typeface="Nanum Pen" panose="03040600000000000000" pitchFamily="66" charset="-127"/>
                <a:ea typeface="Nanum Pen" panose="03040600000000000000" pitchFamily="66" charset="-127"/>
              </a:rPr>
              <a:t>Save The Earth</a:t>
            </a:r>
            <a:endParaRPr lang="en-ID" sz="6000" dirty="0">
              <a:latin typeface="Nanum Pen" panose="03040600000000000000" pitchFamily="66" charset="-127"/>
              <a:ea typeface="Nanum Pen" panose="03040600000000000000" pitchFamily="66" charset="-127"/>
            </a:endParaRPr>
          </a:p>
        </p:txBody>
      </p:sp>
      <p:sp>
        <p:nvSpPr>
          <p:cNvPr id="56" name="TextBox 55">
            <a:extLst>
              <a:ext uri="{FF2B5EF4-FFF2-40B4-BE49-F238E27FC236}">
                <a16:creationId xmlns:a16="http://schemas.microsoft.com/office/drawing/2014/main" id="{55FD6A8F-E322-4BB5-9B5A-99BDBDB8E95E}"/>
              </a:ext>
            </a:extLst>
          </p:cNvPr>
          <p:cNvSpPr txBox="1"/>
          <p:nvPr/>
        </p:nvSpPr>
        <p:spPr>
          <a:xfrm>
            <a:off x="869912" y="2557871"/>
            <a:ext cx="1233030" cy="830997"/>
          </a:xfrm>
          <a:prstGeom prst="rect">
            <a:avLst/>
          </a:prstGeom>
          <a:noFill/>
        </p:spPr>
        <p:txBody>
          <a:bodyPr wrap="none" rtlCol="0">
            <a:spAutoFit/>
          </a:bodyPr>
          <a:lstStyle/>
          <a:p>
            <a:r>
              <a:rPr lang="en-US" sz="4800" dirty="0">
                <a:latin typeface="Nanum Pen" panose="03040600000000000000" pitchFamily="66" charset="-127"/>
                <a:ea typeface="Nanum Pen" panose="03040600000000000000" pitchFamily="66" charset="-127"/>
              </a:rPr>
              <a:t>Title</a:t>
            </a:r>
            <a:endParaRPr lang="en-ID" sz="4800" dirty="0">
              <a:latin typeface="Nanum Pen" panose="03040600000000000000" pitchFamily="66" charset="-127"/>
              <a:ea typeface="Nanum Pen" panose="03040600000000000000" pitchFamily="66" charset="-127"/>
            </a:endParaRPr>
          </a:p>
        </p:txBody>
      </p:sp>
      <p:sp>
        <p:nvSpPr>
          <p:cNvPr id="57" name="TextBox 56">
            <a:extLst>
              <a:ext uri="{FF2B5EF4-FFF2-40B4-BE49-F238E27FC236}">
                <a16:creationId xmlns:a16="http://schemas.microsoft.com/office/drawing/2014/main" id="{90C420AD-7523-4DEB-BB5C-4A1A904BC568}"/>
              </a:ext>
            </a:extLst>
          </p:cNvPr>
          <p:cNvSpPr txBox="1"/>
          <p:nvPr/>
        </p:nvSpPr>
        <p:spPr>
          <a:xfrm>
            <a:off x="6091311" y="4049762"/>
            <a:ext cx="5680072" cy="2243691"/>
          </a:xfrm>
          <a:prstGeom prst="rect">
            <a:avLst/>
          </a:prstGeom>
          <a:noFill/>
        </p:spPr>
        <p:txBody>
          <a:bodyPr wrap="square" rtlCol="0">
            <a:spAutoFit/>
          </a:bodyPr>
          <a:lstStyle/>
          <a:p>
            <a:pPr>
              <a:lnSpc>
                <a:spcPct val="150000"/>
              </a:lnSpc>
            </a:pPr>
            <a:r>
              <a:rPr lang="en-US" sz="2400" dirty="0">
                <a:latin typeface="Nanum Pen" panose="03040600000000000000" pitchFamily="66" charset="-127"/>
                <a:ea typeface="Nanum Pen" panose="03040600000000000000" pitchFamily="66" charset="-127"/>
              </a:rPr>
              <a:t>Add your text here Add your text here Add your text here Add your text here Add your text here Add your text here Add your text here Add your text here Add your text here Add your text here</a:t>
            </a:r>
            <a:endParaRPr lang="en-ID" sz="2400" dirty="0">
              <a:latin typeface="Nanum Pen" panose="03040600000000000000" pitchFamily="66" charset="-127"/>
              <a:ea typeface="Nanum Pen" panose="03040600000000000000" pitchFamily="66" charset="-127"/>
            </a:endParaRPr>
          </a:p>
        </p:txBody>
      </p:sp>
      <p:pic>
        <p:nvPicPr>
          <p:cNvPr id="58" name="Picture 57">
            <a:extLst>
              <a:ext uri="{FF2B5EF4-FFF2-40B4-BE49-F238E27FC236}">
                <a16:creationId xmlns:a16="http://schemas.microsoft.com/office/drawing/2014/main" id="{5742EF11-7A4E-4926-A084-988BEAC03C60}"/>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642664" y="4141463"/>
            <a:ext cx="3611160" cy="2217478"/>
          </a:xfrm>
          <a:prstGeom prst="rect">
            <a:avLst/>
          </a:prstGeom>
        </p:spPr>
      </p:pic>
    </p:spTree>
    <p:extLst>
      <p:ext uri="{BB962C8B-B14F-4D97-AF65-F5344CB8AC3E}">
        <p14:creationId xmlns:p14="http://schemas.microsoft.com/office/powerpoint/2010/main" val="3870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wipe(left)">
                                      <p:cBhvr>
                                        <p:cTn id="7" dur="500"/>
                                        <p:tgtEl>
                                          <p:spTgt spid="55"/>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58"/>
                                        </p:tgtEl>
                                        <p:attrNameLst>
                                          <p:attrName>style.visibility</p:attrName>
                                        </p:attrNameLst>
                                      </p:cBhvr>
                                      <p:to>
                                        <p:strVal val="visible"/>
                                      </p:to>
                                    </p:set>
                                    <p:animEffect transition="in" filter="wipe(up)">
                                      <p:cBhvr>
                                        <p:cTn id="11" dur="500"/>
                                        <p:tgtEl>
                                          <p:spTgt spid="58"/>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57"/>
                                        </p:tgtEl>
                                        <p:attrNameLst>
                                          <p:attrName>style.visibility</p:attrName>
                                        </p:attrNameLst>
                                      </p:cBhvr>
                                      <p:to>
                                        <p:strVal val="visible"/>
                                      </p:to>
                                    </p:set>
                                    <p:animEffect transition="in" filter="wipe(left)">
                                      <p:cBhvr>
                                        <p:cTn id="15"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P spid="5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565B26F-B542-4517-9BD5-80234A651CED}"/>
              </a:ext>
            </a:extLst>
          </p:cNvPr>
          <p:cNvGrpSpPr/>
          <p:nvPr/>
        </p:nvGrpSpPr>
        <p:grpSpPr>
          <a:xfrm>
            <a:off x="182880" y="140677"/>
            <a:ext cx="11816863" cy="6576645"/>
            <a:chOff x="182880" y="140677"/>
            <a:chExt cx="11816863" cy="6576645"/>
          </a:xfrm>
        </p:grpSpPr>
        <p:sp>
          <p:nvSpPr>
            <p:cNvPr id="43" name="Rectangle: Rounded Corners 42">
              <a:extLst>
                <a:ext uri="{FF2B5EF4-FFF2-40B4-BE49-F238E27FC236}">
                  <a16:creationId xmlns:a16="http://schemas.microsoft.com/office/drawing/2014/main" id="{35B29418-090A-42B4-9C9F-A70CE3B9AB53}"/>
                </a:ext>
              </a:extLst>
            </p:cNvPr>
            <p:cNvSpPr/>
            <p:nvPr/>
          </p:nvSpPr>
          <p:spPr>
            <a:xfrm>
              <a:off x="182880" y="140677"/>
              <a:ext cx="11816862" cy="6576645"/>
            </a:xfrm>
            <a:prstGeom prst="roundRect">
              <a:avLst>
                <a:gd name="adj" fmla="val 1948"/>
              </a:avLst>
            </a:prstGeom>
            <a:solidFill>
              <a:srgbClr val="FFFDE8"/>
            </a:solidFill>
            <a:ln w="38100">
              <a:solidFill>
                <a:srgbClr val="FEC40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45" name="Rectangle 44">
              <a:extLst>
                <a:ext uri="{FF2B5EF4-FFF2-40B4-BE49-F238E27FC236}">
                  <a16:creationId xmlns:a16="http://schemas.microsoft.com/office/drawing/2014/main" id="{4B3B80C0-6277-4EA3-9DA0-B25E71489F0D}"/>
                </a:ext>
              </a:extLst>
            </p:cNvPr>
            <p:cNvSpPr/>
            <p:nvPr/>
          </p:nvSpPr>
          <p:spPr>
            <a:xfrm>
              <a:off x="780945" y="729049"/>
              <a:ext cx="11206442" cy="1389256"/>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46" name="Rectangle: Top Corners Rounded 45">
              <a:extLst>
                <a:ext uri="{FF2B5EF4-FFF2-40B4-BE49-F238E27FC236}">
                  <a16:creationId xmlns:a16="http://schemas.microsoft.com/office/drawing/2014/main" id="{C8517554-6202-418A-A29E-7A9ABC032454}"/>
                </a:ext>
              </a:extLst>
            </p:cNvPr>
            <p:cNvSpPr/>
            <p:nvPr/>
          </p:nvSpPr>
          <p:spPr>
            <a:xfrm flipV="1">
              <a:off x="204613" y="704335"/>
              <a:ext cx="598066" cy="6000635"/>
            </a:xfrm>
            <a:prstGeom prst="round2SameRect">
              <a:avLst>
                <a:gd name="adj1" fmla="val 19718"/>
                <a:gd name="adj2" fmla="val 0"/>
              </a:avLst>
            </a:prstGeom>
            <a:solidFill>
              <a:srgbClr val="FDF6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47" name="Rectangle: Top Corners Rounded 46">
              <a:extLst>
                <a:ext uri="{FF2B5EF4-FFF2-40B4-BE49-F238E27FC236}">
                  <a16:creationId xmlns:a16="http://schemas.microsoft.com/office/drawing/2014/main" id="{8BE87A22-724D-42F9-9274-5E0454FC180E}"/>
                </a:ext>
              </a:extLst>
            </p:cNvPr>
            <p:cNvSpPr/>
            <p:nvPr/>
          </p:nvSpPr>
          <p:spPr>
            <a:xfrm>
              <a:off x="182881" y="140677"/>
              <a:ext cx="11816862" cy="588372"/>
            </a:xfrm>
            <a:prstGeom prst="round2SameRect">
              <a:avLst/>
            </a:prstGeom>
            <a:solidFill>
              <a:srgbClr val="FEC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48" name="Oval 47">
              <a:extLst>
                <a:ext uri="{FF2B5EF4-FFF2-40B4-BE49-F238E27FC236}">
                  <a16:creationId xmlns:a16="http://schemas.microsoft.com/office/drawing/2014/main" id="{70DE1331-1E93-4A5B-9C57-1975A7BFB238}"/>
                </a:ext>
              </a:extLst>
            </p:cNvPr>
            <p:cNvSpPr/>
            <p:nvPr/>
          </p:nvSpPr>
          <p:spPr>
            <a:xfrm>
              <a:off x="296562" y="323652"/>
              <a:ext cx="197708" cy="197708"/>
            </a:xfrm>
            <a:prstGeom prst="ellipse">
              <a:avLst/>
            </a:prstGeom>
            <a:solidFill>
              <a:srgbClr val="FF00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49" name="Oval 48">
              <a:extLst>
                <a:ext uri="{FF2B5EF4-FFF2-40B4-BE49-F238E27FC236}">
                  <a16:creationId xmlns:a16="http://schemas.microsoft.com/office/drawing/2014/main" id="{F1AECF67-6834-4B59-8871-BB6117FF6FA2}"/>
                </a:ext>
              </a:extLst>
            </p:cNvPr>
            <p:cNvSpPr/>
            <p:nvPr/>
          </p:nvSpPr>
          <p:spPr>
            <a:xfrm>
              <a:off x="583237" y="323652"/>
              <a:ext cx="197708" cy="197708"/>
            </a:xfrm>
            <a:prstGeom prst="ellipse">
              <a:avLst/>
            </a:prstGeom>
            <a:solidFill>
              <a:srgbClr val="8ACB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50" name="Oval 49">
              <a:extLst>
                <a:ext uri="{FF2B5EF4-FFF2-40B4-BE49-F238E27FC236}">
                  <a16:creationId xmlns:a16="http://schemas.microsoft.com/office/drawing/2014/main" id="{36811798-5AE3-4E2F-809B-7440623623BF}"/>
                </a:ext>
              </a:extLst>
            </p:cNvPr>
            <p:cNvSpPr/>
            <p:nvPr/>
          </p:nvSpPr>
          <p:spPr>
            <a:xfrm>
              <a:off x="869912" y="323652"/>
              <a:ext cx="197708" cy="197708"/>
            </a:xfrm>
            <a:prstGeom prst="ellipse">
              <a:avLst/>
            </a:prstGeom>
            <a:solidFill>
              <a:srgbClr val="00D0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pic>
          <p:nvPicPr>
            <p:cNvPr id="51" name="Graphic 50">
              <a:extLst>
                <a:ext uri="{FF2B5EF4-FFF2-40B4-BE49-F238E27FC236}">
                  <a16:creationId xmlns:a16="http://schemas.microsoft.com/office/drawing/2014/main" id="{22271D54-20C6-4354-9020-E478DBE9CB6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520222" y="260195"/>
              <a:ext cx="349336" cy="349336"/>
            </a:xfrm>
            <a:prstGeom prst="rect">
              <a:avLst/>
            </a:prstGeom>
          </p:spPr>
        </p:pic>
        <p:sp>
          <p:nvSpPr>
            <p:cNvPr id="64" name="Rectangle: Rounded Corners 63">
              <a:extLst>
                <a:ext uri="{FF2B5EF4-FFF2-40B4-BE49-F238E27FC236}">
                  <a16:creationId xmlns:a16="http://schemas.microsoft.com/office/drawing/2014/main" id="{66C19A3E-3972-4DCD-AA31-59CE7E65B6A6}"/>
                </a:ext>
              </a:extLst>
            </p:cNvPr>
            <p:cNvSpPr/>
            <p:nvPr/>
          </p:nvSpPr>
          <p:spPr>
            <a:xfrm>
              <a:off x="269726" y="898269"/>
              <a:ext cx="442439" cy="442439"/>
            </a:xfrm>
            <a:prstGeom prst="roundRect">
              <a:avLst/>
            </a:prstGeom>
            <a:solidFill>
              <a:srgbClr val="706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pic>
          <p:nvPicPr>
            <p:cNvPr id="66" name="Graphic 65">
              <a:extLst>
                <a:ext uri="{FF2B5EF4-FFF2-40B4-BE49-F238E27FC236}">
                  <a16:creationId xmlns:a16="http://schemas.microsoft.com/office/drawing/2014/main" id="{B348A8E1-D6B3-4B35-8B5B-DAF2D7435864}"/>
                </a:ext>
              </a:extLst>
            </p:cNvPr>
            <p:cNvPicPr>
              <a:picLocks noChangeAspect="1"/>
            </p:cNvPicPr>
            <p:nvPr/>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t="41982" r="88300" b="41622"/>
            <a:stretch/>
          </p:blipFill>
          <p:spPr>
            <a:xfrm>
              <a:off x="368102" y="1585560"/>
              <a:ext cx="249748" cy="286879"/>
            </a:xfrm>
            <a:prstGeom prst="rect">
              <a:avLst/>
            </a:prstGeom>
          </p:spPr>
        </p:pic>
        <p:pic>
          <p:nvPicPr>
            <p:cNvPr id="67" name="Graphic 66">
              <a:extLst>
                <a:ext uri="{FF2B5EF4-FFF2-40B4-BE49-F238E27FC236}">
                  <a16:creationId xmlns:a16="http://schemas.microsoft.com/office/drawing/2014/main" id="{023C6161-9393-4A85-9FDD-9E777AF7B436}"/>
                </a:ext>
              </a:extLst>
            </p:cNvPr>
            <p:cNvPicPr>
              <a:picLocks noChangeAspect="1"/>
            </p:cNvPicPr>
            <p:nvPr/>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87759" t="21261" b="61441"/>
            <a:stretch/>
          </p:blipFill>
          <p:spPr>
            <a:xfrm>
              <a:off x="368102" y="2223698"/>
              <a:ext cx="249748" cy="289254"/>
            </a:xfrm>
            <a:prstGeom prst="rect">
              <a:avLst/>
            </a:prstGeom>
          </p:spPr>
        </p:pic>
        <p:sp>
          <p:nvSpPr>
            <p:cNvPr id="68" name="Oval 67">
              <a:extLst>
                <a:ext uri="{FF2B5EF4-FFF2-40B4-BE49-F238E27FC236}">
                  <a16:creationId xmlns:a16="http://schemas.microsoft.com/office/drawing/2014/main" id="{176534B2-499D-467A-8780-A1D5FBE5F23E}"/>
                </a:ext>
              </a:extLst>
            </p:cNvPr>
            <p:cNvSpPr/>
            <p:nvPr/>
          </p:nvSpPr>
          <p:spPr>
            <a:xfrm>
              <a:off x="415927" y="4311072"/>
              <a:ext cx="189943" cy="189943"/>
            </a:xfrm>
            <a:prstGeom prst="ellipse">
              <a:avLst/>
            </a:prstGeom>
            <a:solidFill>
              <a:srgbClr val="FF0000"/>
            </a:solidFill>
            <a:ln w="28575">
              <a:solidFill>
                <a:srgbClr val="7061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69" name="Oval 68">
              <a:extLst>
                <a:ext uri="{FF2B5EF4-FFF2-40B4-BE49-F238E27FC236}">
                  <a16:creationId xmlns:a16="http://schemas.microsoft.com/office/drawing/2014/main" id="{45AD7A73-7874-4BD4-9AF7-2D23D495C62F}"/>
                </a:ext>
              </a:extLst>
            </p:cNvPr>
            <p:cNvSpPr/>
            <p:nvPr/>
          </p:nvSpPr>
          <p:spPr>
            <a:xfrm>
              <a:off x="415927" y="4751101"/>
              <a:ext cx="189943" cy="189943"/>
            </a:xfrm>
            <a:prstGeom prst="ellipse">
              <a:avLst/>
            </a:prstGeom>
            <a:solidFill>
              <a:srgbClr val="F6A702"/>
            </a:solidFill>
            <a:ln w="28575">
              <a:solidFill>
                <a:srgbClr val="7061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70" name="Oval 69">
              <a:extLst>
                <a:ext uri="{FF2B5EF4-FFF2-40B4-BE49-F238E27FC236}">
                  <a16:creationId xmlns:a16="http://schemas.microsoft.com/office/drawing/2014/main" id="{2617D7D9-75C3-4149-94FE-37086C8AE912}"/>
                </a:ext>
              </a:extLst>
            </p:cNvPr>
            <p:cNvSpPr/>
            <p:nvPr/>
          </p:nvSpPr>
          <p:spPr>
            <a:xfrm>
              <a:off x="415927" y="5191130"/>
              <a:ext cx="189943" cy="189943"/>
            </a:xfrm>
            <a:prstGeom prst="ellipse">
              <a:avLst/>
            </a:prstGeom>
            <a:solidFill>
              <a:srgbClr val="8ACB03"/>
            </a:solidFill>
            <a:ln w="28575">
              <a:solidFill>
                <a:srgbClr val="7061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71" name="Oval 70">
              <a:extLst>
                <a:ext uri="{FF2B5EF4-FFF2-40B4-BE49-F238E27FC236}">
                  <a16:creationId xmlns:a16="http://schemas.microsoft.com/office/drawing/2014/main" id="{D6B1F93B-3066-4FDA-BCCA-17ADAC59074D}"/>
                </a:ext>
              </a:extLst>
            </p:cNvPr>
            <p:cNvSpPr/>
            <p:nvPr/>
          </p:nvSpPr>
          <p:spPr>
            <a:xfrm>
              <a:off x="415927" y="5631159"/>
              <a:ext cx="189943" cy="189943"/>
            </a:xfrm>
            <a:prstGeom prst="ellipse">
              <a:avLst/>
            </a:prstGeom>
            <a:solidFill>
              <a:srgbClr val="00A4EE"/>
            </a:solidFill>
            <a:ln w="28575">
              <a:solidFill>
                <a:srgbClr val="7061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pic>
          <p:nvPicPr>
            <p:cNvPr id="72" name="Graphic 71">
              <a:extLst>
                <a:ext uri="{FF2B5EF4-FFF2-40B4-BE49-F238E27FC236}">
                  <a16:creationId xmlns:a16="http://schemas.microsoft.com/office/drawing/2014/main" id="{3334949E-6DC0-4236-9273-80595C14CD8B}"/>
                </a:ext>
              </a:extLst>
            </p:cNvPr>
            <p:cNvPicPr>
              <a:picLocks noChangeAspect="1"/>
            </p:cNvPicPr>
            <p:nvPr/>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24790" t="82058" r="64420"/>
            <a:stretch/>
          </p:blipFill>
          <p:spPr>
            <a:xfrm>
              <a:off x="391929" y="2911274"/>
              <a:ext cx="237721" cy="324000"/>
            </a:xfrm>
            <a:prstGeom prst="rect">
              <a:avLst/>
            </a:prstGeom>
          </p:spPr>
        </p:pic>
        <p:sp>
          <p:nvSpPr>
            <p:cNvPr id="73" name="TextBox 72">
              <a:extLst>
                <a:ext uri="{FF2B5EF4-FFF2-40B4-BE49-F238E27FC236}">
                  <a16:creationId xmlns:a16="http://schemas.microsoft.com/office/drawing/2014/main" id="{F7C5D220-E232-457D-8232-B2CB8905B4C7}"/>
                </a:ext>
              </a:extLst>
            </p:cNvPr>
            <p:cNvSpPr txBox="1"/>
            <p:nvPr/>
          </p:nvSpPr>
          <p:spPr>
            <a:xfrm>
              <a:off x="214994" y="3792271"/>
              <a:ext cx="595035" cy="307777"/>
            </a:xfrm>
            <a:prstGeom prst="rect">
              <a:avLst/>
            </a:prstGeom>
            <a:noFill/>
          </p:spPr>
          <p:txBody>
            <a:bodyPr wrap="none" rtlCol="0">
              <a:spAutoFit/>
            </a:bodyPr>
            <a:lstStyle/>
            <a:p>
              <a:r>
                <a:rPr lang="en-US" sz="1400" dirty="0">
                  <a:latin typeface="Josefin Sans" pitchFamily="2" charset="0"/>
                  <a:ea typeface="Nanum Pen" panose="03040600000000000000" pitchFamily="66" charset="-127"/>
                </a:rPr>
                <a:t>Tags</a:t>
              </a:r>
              <a:endParaRPr lang="en-ID" sz="1400" dirty="0">
                <a:latin typeface="Josefin Sans" pitchFamily="2" charset="0"/>
                <a:ea typeface="Nanum Pen" panose="03040600000000000000" pitchFamily="66" charset="-127"/>
              </a:endParaRPr>
            </a:p>
          </p:txBody>
        </p:sp>
        <p:sp>
          <p:nvSpPr>
            <p:cNvPr id="80" name="Oval 79">
              <a:extLst>
                <a:ext uri="{FF2B5EF4-FFF2-40B4-BE49-F238E27FC236}">
                  <a16:creationId xmlns:a16="http://schemas.microsoft.com/office/drawing/2014/main" id="{1BF29249-A7F3-4321-A5BC-29EC5B9BD6F5}"/>
                </a:ext>
              </a:extLst>
            </p:cNvPr>
            <p:cNvSpPr/>
            <p:nvPr/>
          </p:nvSpPr>
          <p:spPr>
            <a:xfrm>
              <a:off x="415927" y="6071188"/>
              <a:ext cx="189943" cy="189943"/>
            </a:xfrm>
            <a:prstGeom prst="ellipse">
              <a:avLst/>
            </a:prstGeom>
            <a:solidFill>
              <a:srgbClr val="A357FE"/>
            </a:solidFill>
            <a:ln w="28575">
              <a:solidFill>
                <a:srgbClr val="7061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pic>
        <p:nvPicPr>
          <p:cNvPr id="65" name="Graphic 64">
            <a:hlinkClick r:id="rId6" action="ppaction://hlinksldjump"/>
            <a:extLst>
              <a:ext uri="{FF2B5EF4-FFF2-40B4-BE49-F238E27FC236}">
                <a16:creationId xmlns:a16="http://schemas.microsoft.com/office/drawing/2014/main" id="{746188DF-E657-4E9C-B657-A6353ACEDF4F}"/>
              </a:ext>
            </a:extLst>
          </p:cNvPr>
          <p:cNvPicPr>
            <a:picLocks noChangeAspect="1"/>
          </p:cNvPicPr>
          <p:nvPr/>
        </p:nvPicPr>
        <p:blipFill rotWithShape="1">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t="62342" r="87709" b="22703"/>
          <a:stretch/>
        </p:blipFill>
        <p:spPr>
          <a:xfrm>
            <a:off x="355681" y="960443"/>
            <a:ext cx="274591" cy="273859"/>
          </a:xfrm>
          <a:prstGeom prst="rect">
            <a:avLst/>
          </a:prstGeom>
        </p:spPr>
      </p:pic>
      <p:pic>
        <p:nvPicPr>
          <p:cNvPr id="30" name="Picture 29">
            <a:extLst>
              <a:ext uri="{FF2B5EF4-FFF2-40B4-BE49-F238E27FC236}">
                <a16:creationId xmlns:a16="http://schemas.microsoft.com/office/drawing/2014/main" id="{E9937273-4CE7-48CB-8F13-0B58406839D8}"/>
              </a:ext>
            </a:extLst>
          </p:cNvPr>
          <p:cNvPicPr>
            <a:picLocks noChangeAspect="1"/>
          </p:cNvPicPr>
          <p:nvPr/>
        </p:nvPicPr>
        <p:blipFill rotWithShape="1">
          <a:blip r:embed="rId9">
            <a:extLst>
              <a:ext uri="{28A0092B-C50C-407E-A947-70E740481C1C}">
                <a14:useLocalDpi xmlns:a14="http://schemas.microsoft.com/office/drawing/2010/main" val="0"/>
              </a:ext>
            </a:extLst>
          </a:blip>
          <a:srcRect t="30740" b="16338"/>
          <a:stretch/>
        </p:blipFill>
        <p:spPr>
          <a:xfrm rot="424690">
            <a:off x="9981879" y="811496"/>
            <a:ext cx="1940395" cy="1026881"/>
          </a:xfrm>
          <a:prstGeom prst="rect">
            <a:avLst/>
          </a:prstGeom>
        </p:spPr>
      </p:pic>
      <p:sp>
        <p:nvSpPr>
          <p:cNvPr id="31" name="TextBox 30">
            <a:extLst>
              <a:ext uri="{FF2B5EF4-FFF2-40B4-BE49-F238E27FC236}">
                <a16:creationId xmlns:a16="http://schemas.microsoft.com/office/drawing/2014/main" id="{62D42EB2-E5B0-420E-8342-F2026B5042C5}"/>
              </a:ext>
            </a:extLst>
          </p:cNvPr>
          <p:cNvSpPr txBox="1"/>
          <p:nvPr/>
        </p:nvSpPr>
        <p:spPr>
          <a:xfrm>
            <a:off x="3494729" y="1362669"/>
            <a:ext cx="6431275" cy="769441"/>
          </a:xfrm>
          <a:prstGeom prst="rect">
            <a:avLst/>
          </a:prstGeom>
          <a:noFill/>
        </p:spPr>
        <p:txBody>
          <a:bodyPr wrap="square" rtlCol="0">
            <a:spAutoFit/>
          </a:bodyPr>
          <a:lstStyle/>
          <a:p>
            <a:r>
              <a:rPr lang="en-US" sz="2200" dirty="0">
                <a:latin typeface="Nanum Pen" panose="03040600000000000000" pitchFamily="66" charset="-127"/>
                <a:ea typeface="Nanum Pen" panose="03040600000000000000" pitchFamily="66" charset="-127"/>
              </a:rPr>
              <a:t>It is our collective and individual responsibility… to preserve and tend to the world in which we all live – Dalai Lama</a:t>
            </a:r>
            <a:endParaRPr lang="en-ID" sz="2200" dirty="0">
              <a:latin typeface="Nanum Pen" panose="03040600000000000000" pitchFamily="66" charset="-127"/>
              <a:ea typeface="Nanum Pen" panose="03040600000000000000" pitchFamily="66" charset="-127"/>
            </a:endParaRPr>
          </a:p>
        </p:txBody>
      </p:sp>
      <p:sp>
        <p:nvSpPr>
          <p:cNvPr id="32" name="Rectangle 31">
            <a:extLst>
              <a:ext uri="{FF2B5EF4-FFF2-40B4-BE49-F238E27FC236}">
                <a16:creationId xmlns:a16="http://schemas.microsoft.com/office/drawing/2014/main" id="{FF7B95D5-4B51-4C2A-9333-CF4A60587224}"/>
              </a:ext>
            </a:extLst>
          </p:cNvPr>
          <p:cNvSpPr/>
          <p:nvPr/>
        </p:nvSpPr>
        <p:spPr>
          <a:xfrm>
            <a:off x="944436" y="2735965"/>
            <a:ext cx="10977838" cy="490346"/>
          </a:xfrm>
          <a:prstGeom prst="rect">
            <a:avLst/>
          </a:prstGeom>
          <a:solidFill>
            <a:srgbClr val="F6A70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3" name="TextBox 32">
            <a:extLst>
              <a:ext uri="{FF2B5EF4-FFF2-40B4-BE49-F238E27FC236}">
                <a16:creationId xmlns:a16="http://schemas.microsoft.com/office/drawing/2014/main" id="{7AEB399A-C90F-4BDE-B642-EF372E0419EF}"/>
              </a:ext>
            </a:extLst>
          </p:cNvPr>
          <p:cNvSpPr txBox="1"/>
          <p:nvPr/>
        </p:nvSpPr>
        <p:spPr>
          <a:xfrm>
            <a:off x="869912" y="2557871"/>
            <a:ext cx="1306768" cy="830997"/>
          </a:xfrm>
          <a:prstGeom prst="rect">
            <a:avLst/>
          </a:prstGeom>
          <a:noFill/>
        </p:spPr>
        <p:txBody>
          <a:bodyPr wrap="none" rtlCol="0">
            <a:spAutoFit/>
          </a:bodyPr>
          <a:lstStyle/>
          <a:p>
            <a:r>
              <a:rPr lang="en-US" sz="4800" dirty="0">
                <a:latin typeface="Nanum Pen" panose="03040600000000000000" pitchFamily="66" charset="-127"/>
                <a:ea typeface="Nanum Pen" panose="03040600000000000000" pitchFamily="66" charset="-127"/>
              </a:rPr>
              <a:t>Team</a:t>
            </a:r>
            <a:endParaRPr lang="en-ID" sz="4800" dirty="0">
              <a:latin typeface="Nanum Pen" panose="03040600000000000000" pitchFamily="66" charset="-127"/>
              <a:ea typeface="Nanum Pen" panose="03040600000000000000" pitchFamily="66" charset="-127"/>
            </a:endParaRPr>
          </a:p>
        </p:txBody>
      </p:sp>
      <p:pic>
        <p:nvPicPr>
          <p:cNvPr id="34" name="Picture 33">
            <a:extLst>
              <a:ext uri="{FF2B5EF4-FFF2-40B4-BE49-F238E27FC236}">
                <a16:creationId xmlns:a16="http://schemas.microsoft.com/office/drawing/2014/main" id="{18F13EEE-F562-4672-A016-6A26BBC7FB12}"/>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207334" y="1290195"/>
            <a:ext cx="2052143" cy="1239836"/>
          </a:xfrm>
          <a:prstGeom prst="rect">
            <a:avLst/>
          </a:prstGeom>
        </p:spPr>
      </p:pic>
      <p:sp>
        <p:nvSpPr>
          <p:cNvPr id="35" name="TextBox 34">
            <a:extLst>
              <a:ext uri="{FF2B5EF4-FFF2-40B4-BE49-F238E27FC236}">
                <a16:creationId xmlns:a16="http://schemas.microsoft.com/office/drawing/2014/main" id="{DE98BB2E-99AA-4C3F-8787-C599AB3EABA0}"/>
              </a:ext>
            </a:extLst>
          </p:cNvPr>
          <p:cNvSpPr txBox="1"/>
          <p:nvPr/>
        </p:nvSpPr>
        <p:spPr>
          <a:xfrm>
            <a:off x="968766" y="3359797"/>
            <a:ext cx="2318841" cy="581698"/>
          </a:xfrm>
          <a:prstGeom prst="rect">
            <a:avLst/>
          </a:prstGeom>
          <a:noFill/>
        </p:spPr>
        <p:txBody>
          <a:bodyPr wrap="square" rtlCol="0">
            <a:spAutoFit/>
          </a:bodyPr>
          <a:lstStyle/>
          <a:p>
            <a:pPr>
              <a:lnSpc>
                <a:spcPct val="150000"/>
              </a:lnSpc>
            </a:pPr>
            <a:r>
              <a:rPr lang="en-US" sz="2400" dirty="0">
                <a:latin typeface="Nanum Pen" panose="03040600000000000000" pitchFamily="66" charset="-127"/>
                <a:ea typeface="Nanum Pen" panose="03040600000000000000" pitchFamily="66" charset="-127"/>
              </a:rPr>
              <a:t>Our team :</a:t>
            </a:r>
            <a:endParaRPr lang="en-ID" sz="2400" dirty="0">
              <a:latin typeface="Nanum Pen" panose="03040600000000000000" pitchFamily="66" charset="-127"/>
              <a:ea typeface="Nanum Pen" panose="03040600000000000000" pitchFamily="66" charset="-127"/>
            </a:endParaRPr>
          </a:p>
        </p:txBody>
      </p:sp>
      <p:grpSp>
        <p:nvGrpSpPr>
          <p:cNvPr id="3" name="Group 2">
            <a:extLst>
              <a:ext uri="{FF2B5EF4-FFF2-40B4-BE49-F238E27FC236}">
                <a16:creationId xmlns:a16="http://schemas.microsoft.com/office/drawing/2014/main" id="{DED0F9D2-7082-4947-8F32-E5FE0433F651}"/>
              </a:ext>
            </a:extLst>
          </p:cNvPr>
          <p:cNvGrpSpPr/>
          <p:nvPr/>
        </p:nvGrpSpPr>
        <p:grpSpPr>
          <a:xfrm>
            <a:off x="1409068" y="4233966"/>
            <a:ext cx="1878539" cy="2256960"/>
            <a:chOff x="1409068" y="4233966"/>
            <a:chExt cx="1878539" cy="2256960"/>
          </a:xfrm>
        </p:grpSpPr>
        <p:sp>
          <p:nvSpPr>
            <p:cNvPr id="36" name="Rectangle: Rounded Corners 35">
              <a:extLst>
                <a:ext uri="{FF2B5EF4-FFF2-40B4-BE49-F238E27FC236}">
                  <a16:creationId xmlns:a16="http://schemas.microsoft.com/office/drawing/2014/main" id="{BEE80FC0-1016-42E6-A2A3-197D541B268B}"/>
                </a:ext>
              </a:extLst>
            </p:cNvPr>
            <p:cNvSpPr/>
            <p:nvPr/>
          </p:nvSpPr>
          <p:spPr>
            <a:xfrm>
              <a:off x="1409068" y="4233966"/>
              <a:ext cx="1878539" cy="2256960"/>
            </a:xfrm>
            <a:prstGeom prst="roundRect">
              <a:avLst>
                <a:gd name="adj" fmla="val 15521"/>
              </a:avLst>
            </a:prstGeom>
            <a:solidFill>
              <a:srgbClr val="5229B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7" name="Oval 36">
              <a:extLst>
                <a:ext uri="{FF2B5EF4-FFF2-40B4-BE49-F238E27FC236}">
                  <a16:creationId xmlns:a16="http://schemas.microsoft.com/office/drawing/2014/main" id="{32E053A3-504B-4399-B956-5D451490D998}"/>
                </a:ext>
              </a:extLst>
            </p:cNvPr>
            <p:cNvSpPr/>
            <p:nvPr/>
          </p:nvSpPr>
          <p:spPr>
            <a:xfrm>
              <a:off x="1797358" y="4580104"/>
              <a:ext cx="1101959" cy="1101959"/>
            </a:xfrm>
            <a:prstGeom prst="ellipse">
              <a:avLst/>
            </a:prstGeom>
            <a:noFill/>
            <a:ln w="38100">
              <a:solidFill>
                <a:schemeClr val="bg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8" name="TextBox 37">
              <a:extLst>
                <a:ext uri="{FF2B5EF4-FFF2-40B4-BE49-F238E27FC236}">
                  <a16:creationId xmlns:a16="http://schemas.microsoft.com/office/drawing/2014/main" id="{B686AD27-778B-4A49-86BF-D446B76654A3}"/>
                </a:ext>
              </a:extLst>
            </p:cNvPr>
            <p:cNvSpPr txBox="1"/>
            <p:nvPr/>
          </p:nvSpPr>
          <p:spPr>
            <a:xfrm>
              <a:off x="1705294" y="5759521"/>
              <a:ext cx="1286087" cy="663258"/>
            </a:xfrm>
            <a:prstGeom prst="rect">
              <a:avLst/>
            </a:prstGeom>
            <a:noFill/>
          </p:spPr>
          <p:txBody>
            <a:bodyPr wrap="square" rtlCol="0">
              <a:spAutoFit/>
            </a:bodyPr>
            <a:lstStyle/>
            <a:p>
              <a:pPr>
                <a:lnSpc>
                  <a:spcPct val="150000"/>
                </a:lnSpc>
              </a:pPr>
              <a:r>
                <a:rPr lang="en-US" sz="2800" dirty="0">
                  <a:solidFill>
                    <a:schemeClr val="bg1"/>
                  </a:solidFill>
                  <a:latin typeface="Nanum Pen" panose="03040600000000000000" pitchFamily="66" charset="-127"/>
                  <a:ea typeface="Nanum Pen" panose="03040600000000000000" pitchFamily="66" charset="-127"/>
                </a:rPr>
                <a:t>Name 01</a:t>
              </a:r>
              <a:endParaRPr lang="en-ID" sz="2800" dirty="0">
                <a:solidFill>
                  <a:schemeClr val="bg1"/>
                </a:solidFill>
                <a:latin typeface="Nanum Pen" panose="03040600000000000000" pitchFamily="66" charset="-127"/>
                <a:ea typeface="Nanum Pen" panose="03040600000000000000" pitchFamily="66" charset="-127"/>
              </a:endParaRPr>
            </a:p>
          </p:txBody>
        </p:sp>
        <p:pic>
          <p:nvPicPr>
            <p:cNvPr id="39" name="Graphic 38">
              <a:extLst>
                <a:ext uri="{FF2B5EF4-FFF2-40B4-BE49-F238E27FC236}">
                  <a16:creationId xmlns:a16="http://schemas.microsoft.com/office/drawing/2014/main" id="{D14E4D2D-74F6-46B5-9396-8DA7FF2C5278}"/>
                </a:ext>
              </a:extLst>
            </p:cNvPr>
            <p:cNvPicPr>
              <a:picLocks noChangeAspect="1"/>
            </p:cNvPicPr>
            <p:nvPr/>
          </p:nvPicPr>
          <p:blipFill rotWithShape="1">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39071" r="50000" b="88780"/>
            <a:stretch/>
          </p:blipFill>
          <p:spPr>
            <a:xfrm>
              <a:off x="2117658" y="4936974"/>
              <a:ext cx="461358" cy="388218"/>
            </a:xfrm>
            <a:prstGeom prst="rect">
              <a:avLst/>
            </a:prstGeom>
          </p:spPr>
        </p:pic>
      </p:grpSp>
      <p:grpSp>
        <p:nvGrpSpPr>
          <p:cNvPr id="4" name="Group 3">
            <a:extLst>
              <a:ext uri="{FF2B5EF4-FFF2-40B4-BE49-F238E27FC236}">
                <a16:creationId xmlns:a16="http://schemas.microsoft.com/office/drawing/2014/main" id="{582A0862-1FC6-4875-97EC-CEA589930535}"/>
              </a:ext>
            </a:extLst>
          </p:cNvPr>
          <p:cNvGrpSpPr/>
          <p:nvPr/>
        </p:nvGrpSpPr>
        <p:grpSpPr>
          <a:xfrm>
            <a:off x="4073279" y="4233966"/>
            <a:ext cx="1878539" cy="2256960"/>
            <a:chOff x="4073279" y="4233966"/>
            <a:chExt cx="1878539" cy="2256960"/>
          </a:xfrm>
        </p:grpSpPr>
        <p:sp>
          <p:nvSpPr>
            <p:cNvPr id="40" name="Rectangle: Rounded Corners 39">
              <a:extLst>
                <a:ext uri="{FF2B5EF4-FFF2-40B4-BE49-F238E27FC236}">
                  <a16:creationId xmlns:a16="http://schemas.microsoft.com/office/drawing/2014/main" id="{4E332EE6-3B6A-4B2B-A10B-2BAB6BD7BF95}"/>
                </a:ext>
              </a:extLst>
            </p:cNvPr>
            <p:cNvSpPr/>
            <p:nvPr/>
          </p:nvSpPr>
          <p:spPr>
            <a:xfrm>
              <a:off x="4073279" y="4233966"/>
              <a:ext cx="1878539" cy="2256960"/>
            </a:xfrm>
            <a:prstGeom prst="roundRect">
              <a:avLst>
                <a:gd name="adj" fmla="val 15521"/>
              </a:avLst>
            </a:prstGeom>
            <a:solidFill>
              <a:srgbClr val="E1612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41" name="Oval 40">
              <a:extLst>
                <a:ext uri="{FF2B5EF4-FFF2-40B4-BE49-F238E27FC236}">
                  <a16:creationId xmlns:a16="http://schemas.microsoft.com/office/drawing/2014/main" id="{4B65DA26-D027-442E-A5B6-2A87189F22F6}"/>
                </a:ext>
              </a:extLst>
            </p:cNvPr>
            <p:cNvSpPr/>
            <p:nvPr/>
          </p:nvSpPr>
          <p:spPr>
            <a:xfrm>
              <a:off x="4461569" y="4580104"/>
              <a:ext cx="1101959" cy="1101959"/>
            </a:xfrm>
            <a:prstGeom prst="ellipse">
              <a:avLst/>
            </a:prstGeom>
            <a:noFill/>
            <a:ln w="38100">
              <a:solidFill>
                <a:schemeClr val="bg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42" name="TextBox 41">
              <a:extLst>
                <a:ext uri="{FF2B5EF4-FFF2-40B4-BE49-F238E27FC236}">
                  <a16:creationId xmlns:a16="http://schemas.microsoft.com/office/drawing/2014/main" id="{60600EF7-5AF7-426E-99E2-82ADB042DB84}"/>
                </a:ext>
              </a:extLst>
            </p:cNvPr>
            <p:cNvSpPr txBox="1"/>
            <p:nvPr/>
          </p:nvSpPr>
          <p:spPr>
            <a:xfrm>
              <a:off x="4369505" y="5759521"/>
              <a:ext cx="1286087" cy="663258"/>
            </a:xfrm>
            <a:prstGeom prst="rect">
              <a:avLst/>
            </a:prstGeom>
            <a:noFill/>
          </p:spPr>
          <p:txBody>
            <a:bodyPr wrap="square" rtlCol="0">
              <a:spAutoFit/>
            </a:bodyPr>
            <a:lstStyle/>
            <a:p>
              <a:pPr>
                <a:lnSpc>
                  <a:spcPct val="150000"/>
                </a:lnSpc>
              </a:pPr>
              <a:r>
                <a:rPr lang="en-US" sz="2800" dirty="0">
                  <a:solidFill>
                    <a:schemeClr val="bg1"/>
                  </a:solidFill>
                  <a:latin typeface="Nanum Pen" panose="03040600000000000000" pitchFamily="66" charset="-127"/>
                  <a:ea typeface="Nanum Pen" panose="03040600000000000000" pitchFamily="66" charset="-127"/>
                </a:rPr>
                <a:t>Name 02</a:t>
              </a:r>
              <a:endParaRPr lang="en-ID" sz="2800" dirty="0">
                <a:solidFill>
                  <a:schemeClr val="bg1"/>
                </a:solidFill>
                <a:latin typeface="Nanum Pen" panose="03040600000000000000" pitchFamily="66" charset="-127"/>
                <a:ea typeface="Nanum Pen" panose="03040600000000000000" pitchFamily="66" charset="-127"/>
              </a:endParaRPr>
            </a:p>
          </p:txBody>
        </p:sp>
        <p:pic>
          <p:nvPicPr>
            <p:cNvPr id="59" name="Graphic 58">
              <a:extLst>
                <a:ext uri="{FF2B5EF4-FFF2-40B4-BE49-F238E27FC236}">
                  <a16:creationId xmlns:a16="http://schemas.microsoft.com/office/drawing/2014/main" id="{C1389B11-1A68-466D-AE62-164F41693178}"/>
                </a:ext>
              </a:extLst>
            </p:cNvPr>
            <p:cNvPicPr>
              <a:picLocks noChangeAspect="1"/>
            </p:cNvPicPr>
            <p:nvPr/>
          </p:nvPicPr>
          <p:blipFill rotWithShape="1">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39071" r="50000" b="88780"/>
            <a:stretch/>
          </p:blipFill>
          <p:spPr>
            <a:xfrm>
              <a:off x="4781869" y="4936974"/>
              <a:ext cx="461358" cy="388218"/>
            </a:xfrm>
            <a:prstGeom prst="rect">
              <a:avLst/>
            </a:prstGeom>
          </p:spPr>
        </p:pic>
      </p:grpSp>
      <p:grpSp>
        <p:nvGrpSpPr>
          <p:cNvPr id="5" name="Group 4">
            <a:extLst>
              <a:ext uri="{FF2B5EF4-FFF2-40B4-BE49-F238E27FC236}">
                <a16:creationId xmlns:a16="http://schemas.microsoft.com/office/drawing/2014/main" id="{E18B79C1-BC58-4C0C-A1DC-A2F5E6FCC743}"/>
              </a:ext>
            </a:extLst>
          </p:cNvPr>
          <p:cNvGrpSpPr/>
          <p:nvPr/>
        </p:nvGrpSpPr>
        <p:grpSpPr>
          <a:xfrm>
            <a:off x="6737490" y="4233966"/>
            <a:ext cx="1878539" cy="2256960"/>
            <a:chOff x="6737490" y="4233966"/>
            <a:chExt cx="1878539" cy="2256960"/>
          </a:xfrm>
        </p:grpSpPr>
        <p:sp>
          <p:nvSpPr>
            <p:cNvPr id="60" name="Rectangle: Rounded Corners 59">
              <a:extLst>
                <a:ext uri="{FF2B5EF4-FFF2-40B4-BE49-F238E27FC236}">
                  <a16:creationId xmlns:a16="http://schemas.microsoft.com/office/drawing/2014/main" id="{C7F0475D-93ED-4F07-958E-D3EA40F32B23}"/>
                </a:ext>
              </a:extLst>
            </p:cNvPr>
            <p:cNvSpPr/>
            <p:nvPr/>
          </p:nvSpPr>
          <p:spPr>
            <a:xfrm>
              <a:off x="6737490" y="4233966"/>
              <a:ext cx="1878539" cy="2256960"/>
            </a:xfrm>
            <a:prstGeom prst="roundRect">
              <a:avLst>
                <a:gd name="adj" fmla="val 15521"/>
              </a:avLst>
            </a:prstGeom>
            <a:solidFill>
              <a:srgbClr val="007F7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61" name="Oval 60">
              <a:extLst>
                <a:ext uri="{FF2B5EF4-FFF2-40B4-BE49-F238E27FC236}">
                  <a16:creationId xmlns:a16="http://schemas.microsoft.com/office/drawing/2014/main" id="{BAF92DAE-97CA-46F6-A5F2-CD4640A28D93}"/>
                </a:ext>
              </a:extLst>
            </p:cNvPr>
            <p:cNvSpPr/>
            <p:nvPr/>
          </p:nvSpPr>
          <p:spPr>
            <a:xfrm>
              <a:off x="7125780" y="4580104"/>
              <a:ext cx="1101959" cy="1101959"/>
            </a:xfrm>
            <a:prstGeom prst="ellipse">
              <a:avLst/>
            </a:prstGeom>
            <a:noFill/>
            <a:ln w="38100">
              <a:solidFill>
                <a:schemeClr val="bg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62" name="TextBox 61">
              <a:extLst>
                <a:ext uri="{FF2B5EF4-FFF2-40B4-BE49-F238E27FC236}">
                  <a16:creationId xmlns:a16="http://schemas.microsoft.com/office/drawing/2014/main" id="{67AF5022-0BBB-4043-B56F-889E8AA6B56D}"/>
                </a:ext>
              </a:extLst>
            </p:cNvPr>
            <p:cNvSpPr txBox="1"/>
            <p:nvPr/>
          </p:nvSpPr>
          <p:spPr>
            <a:xfrm>
              <a:off x="7033716" y="5759521"/>
              <a:ext cx="1286087" cy="663258"/>
            </a:xfrm>
            <a:prstGeom prst="rect">
              <a:avLst/>
            </a:prstGeom>
            <a:noFill/>
          </p:spPr>
          <p:txBody>
            <a:bodyPr wrap="square" rtlCol="0">
              <a:spAutoFit/>
            </a:bodyPr>
            <a:lstStyle/>
            <a:p>
              <a:pPr>
                <a:lnSpc>
                  <a:spcPct val="150000"/>
                </a:lnSpc>
              </a:pPr>
              <a:r>
                <a:rPr lang="en-US" sz="2800" dirty="0">
                  <a:solidFill>
                    <a:schemeClr val="bg1"/>
                  </a:solidFill>
                  <a:latin typeface="Nanum Pen" panose="03040600000000000000" pitchFamily="66" charset="-127"/>
                  <a:ea typeface="Nanum Pen" panose="03040600000000000000" pitchFamily="66" charset="-127"/>
                </a:rPr>
                <a:t>Name 03</a:t>
              </a:r>
              <a:endParaRPr lang="en-ID" sz="2800" dirty="0">
                <a:solidFill>
                  <a:schemeClr val="bg1"/>
                </a:solidFill>
                <a:latin typeface="Nanum Pen" panose="03040600000000000000" pitchFamily="66" charset="-127"/>
                <a:ea typeface="Nanum Pen" panose="03040600000000000000" pitchFamily="66" charset="-127"/>
              </a:endParaRPr>
            </a:p>
          </p:txBody>
        </p:sp>
        <p:pic>
          <p:nvPicPr>
            <p:cNvPr id="63" name="Graphic 62">
              <a:extLst>
                <a:ext uri="{FF2B5EF4-FFF2-40B4-BE49-F238E27FC236}">
                  <a16:creationId xmlns:a16="http://schemas.microsoft.com/office/drawing/2014/main" id="{2AE52829-079B-40BF-994C-E23694AFFEC0}"/>
                </a:ext>
              </a:extLst>
            </p:cNvPr>
            <p:cNvPicPr>
              <a:picLocks noChangeAspect="1"/>
            </p:cNvPicPr>
            <p:nvPr/>
          </p:nvPicPr>
          <p:blipFill rotWithShape="1">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39071" r="50000" b="88780"/>
            <a:stretch/>
          </p:blipFill>
          <p:spPr>
            <a:xfrm>
              <a:off x="7446080" y="4936974"/>
              <a:ext cx="461358" cy="388218"/>
            </a:xfrm>
            <a:prstGeom prst="rect">
              <a:avLst/>
            </a:prstGeom>
          </p:spPr>
        </p:pic>
      </p:grpSp>
      <p:grpSp>
        <p:nvGrpSpPr>
          <p:cNvPr id="6" name="Group 5">
            <a:extLst>
              <a:ext uri="{FF2B5EF4-FFF2-40B4-BE49-F238E27FC236}">
                <a16:creationId xmlns:a16="http://schemas.microsoft.com/office/drawing/2014/main" id="{83725523-0DFF-4DE1-A26E-D18B6E1549ED}"/>
              </a:ext>
            </a:extLst>
          </p:cNvPr>
          <p:cNvGrpSpPr/>
          <p:nvPr/>
        </p:nvGrpSpPr>
        <p:grpSpPr>
          <a:xfrm>
            <a:off x="9401700" y="4233966"/>
            <a:ext cx="1878539" cy="2256960"/>
            <a:chOff x="9401700" y="4233966"/>
            <a:chExt cx="1878539" cy="2256960"/>
          </a:xfrm>
        </p:grpSpPr>
        <p:sp>
          <p:nvSpPr>
            <p:cNvPr id="74" name="Rectangle: Rounded Corners 73">
              <a:extLst>
                <a:ext uri="{FF2B5EF4-FFF2-40B4-BE49-F238E27FC236}">
                  <a16:creationId xmlns:a16="http://schemas.microsoft.com/office/drawing/2014/main" id="{A2F6C61B-D6B7-496F-BFC4-2F4D3932071D}"/>
                </a:ext>
              </a:extLst>
            </p:cNvPr>
            <p:cNvSpPr/>
            <p:nvPr/>
          </p:nvSpPr>
          <p:spPr>
            <a:xfrm>
              <a:off x="9401700" y="4233966"/>
              <a:ext cx="1878539" cy="2256960"/>
            </a:xfrm>
            <a:prstGeom prst="roundRect">
              <a:avLst>
                <a:gd name="adj" fmla="val 15521"/>
              </a:avLst>
            </a:prstGeom>
            <a:solidFill>
              <a:srgbClr val="D1A9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75" name="Oval 74">
              <a:extLst>
                <a:ext uri="{FF2B5EF4-FFF2-40B4-BE49-F238E27FC236}">
                  <a16:creationId xmlns:a16="http://schemas.microsoft.com/office/drawing/2014/main" id="{FAAB5A2C-D80E-4DC0-B6C3-E40DB4F92DA6}"/>
                </a:ext>
              </a:extLst>
            </p:cNvPr>
            <p:cNvSpPr/>
            <p:nvPr/>
          </p:nvSpPr>
          <p:spPr>
            <a:xfrm>
              <a:off x="9789990" y="4580104"/>
              <a:ext cx="1101959" cy="1101959"/>
            </a:xfrm>
            <a:prstGeom prst="ellipse">
              <a:avLst/>
            </a:prstGeom>
            <a:noFill/>
            <a:ln w="38100">
              <a:solidFill>
                <a:schemeClr val="bg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76" name="TextBox 75">
              <a:extLst>
                <a:ext uri="{FF2B5EF4-FFF2-40B4-BE49-F238E27FC236}">
                  <a16:creationId xmlns:a16="http://schemas.microsoft.com/office/drawing/2014/main" id="{16E21DE6-42A7-4984-88FC-26B0F88E8B09}"/>
                </a:ext>
              </a:extLst>
            </p:cNvPr>
            <p:cNvSpPr txBox="1"/>
            <p:nvPr/>
          </p:nvSpPr>
          <p:spPr>
            <a:xfrm>
              <a:off x="9697926" y="5759521"/>
              <a:ext cx="1286087" cy="663258"/>
            </a:xfrm>
            <a:prstGeom prst="rect">
              <a:avLst/>
            </a:prstGeom>
            <a:noFill/>
          </p:spPr>
          <p:txBody>
            <a:bodyPr wrap="square" rtlCol="0">
              <a:spAutoFit/>
            </a:bodyPr>
            <a:lstStyle/>
            <a:p>
              <a:pPr>
                <a:lnSpc>
                  <a:spcPct val="150000"/>
                </a:lnSpc>
              </a:pPr>
              <a:r>
                <a:rPr lang="en-US" sz="2800" dirty="0">
                  <a:solidFill>
                    <a:schemeClr val="bg1"/>
                  </a:solidFill>
                  <a:latin typeface="Nanum Pen" panose="03040600000000000000" pitchFamily="66" charset="-127"/>
                  <a:ea typeface="Nanum Pen" panose="03040600000000000000" pitchFamily="66" charset="-127"/>
                </a:rPr>
                <a:t>Name 04</a:t>
              </a:r>
              <a:endParaRPr lang="en-ID" sz="2800" dirty="0">
                <a:solidFill>
                  <a:schemeClr val="bg1"/>
                </a:solidFill>
                <a:latin typeface="Nanum Pen" panose="03040600000000000000" pitchFamily="66" charset="-127"/>
                <a:ea typeface="Nanum Pen" panose="03040600000000000000" pitchFamily="66" charset="-127"/>
              </a:endParaRPr>
            </a:p>
          </p:txBody>
        </p:sp>
        <p:pic>
          <p:nvPicPr>
            <p:cNvPr id="77" name="Graphic 76">
              <a:extLst>
                <a:ext uri="{FF2B5EF4-FFF2-40B4-BE49-F238E27FC236}">
                  <a16:creationId xmlns:a16="http://schemas.microsoft.com/office/drawing/2014/main" id="{6A106713-0386-4486-B616-95C0A89F009A}"/>
                </a:ext>
              </a:extLst>
            </p:cNvPr>
            <p:cNvPicPr>
              <a:picLocks noChangeAspect="1"/>
            </p:cNvPicPr>
            <p:nvPr/>
          </p:nvPicPr>
          <p:blipFill rotWithShape="1">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39071" r="50000" b="88780"/>
            <a:stretch/>
          </p:blipFill>
          <p:spPr>
            <a:xfrm>
              <a:off x="10110290" y="4936974"/>
              <a:ext cx="461358" cy="388218"/>
            </a:xfrm>
            <a:prstGeom prst="rect">
              <a:avLst/>
            </a:prstGeom>
          </p:spPr>
        </p:pic>
      </p:grpSp>
    </p:spTree>
    <p:extLst>
      <p:ext uri="{BB962C8B-B14F-4D97-AF65-F5344CB8AC3E}">
        <p14:creationId xmlns:p14="http://schemas.microsoft.com/office/powerpoint/2010/main" val="3358859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wipe(up)">
                                      <p:cBhvr>
                                        <p:cTn id="7" dur="500"/>
                                        <p:tgtEl>
                                          <p:spTgt spid="35"/>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left)">
                                      <p:cBhvr>
                                        <p:cTn id="11" dur="500"/>
                                        <p:tgtEl>
                                          <p:spTgt spid="3"/>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left)">
                                      <p:cBhvr>
                                        <p:cTn id="15" dur="500"/>
                                        <p:tgtEl>
                                          <p:spTgt spid="4"/>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wipe(left)">
                                      <p:cBhvr>
                                        <p:cTn id="19" dur="500"/>
                                        <p:tgtEl>
                                          <p:spTgt spid="5"/>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wipe(left)">
                                      <p:cBhvr>
                                        <p:cTn id="2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565B26F-B542-4517-9BD5-80234A651CED}"/>
              </a:ext>
            </a:extLst>
          </p:cNvPr>
          <p:cNvGrpSpPr/>
          <p:nvPr/>
        </p:nvGrpSpPr>
        <p:grpSpPr>
          <a:xfrm>
            <a:off x="182880" y="140677"/>
            <a:ext cx="11816863" cy="6576645"/>
            <a:chOff x="182880" y="140677"/>
            <a:chExt cx="11816863" cy="6576645"/>
          </a:xfrm>
        </p:grpSpPr>
        <p:sp>
          <p:nvSpPr>
            <p:cNvPr id="43" name="Rectangle: Rounded Corners 42">
              <a:extLst>
                <a:ext uri="{FF2B5EF4-FFF2-40B4-BE49-F238E27FC236}">
                  <a16:creationId xmlns:a16="http://schemas.microsoft.com/office/drawing/2014/main" id="{35B29418-090A-42B4-9C9F-A70CE3B9AB53}"/>
                </a:ext>
              </a:extLst>
            </p:cNvPr>
            <p:cNvSpPr/>
            <p:nvPr/>
          </p:nvSpPr>
          <p:spPr>
            <a:xfrm>
              <a:off x="182880" y="140677"/>
              <a:ext cx="11816862" cy="6576645"/>
            </a:xfrm>
            <a:prstGeom prst="roundRect">
              <a:avLst>
                <a:gd name="adj" fmla="val 1948"/>
              </a:avLst>
            </a:prstGeom>
            <a:solidFill>
              <a:srgbClr val="FFFDE8"/>
            </a:solidFill>
            <a:ln w="38100">
              <a:solidFill>
                <a:srgbClr val="FEC40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45" name="Rectangle 44">
              <a:extLst>
                <a:ext uri="{FF2B5EF4-FFF2-40B4-BE49-F238E27FC236}">
                  <a16:creationId xmlns:a16="http://schemas.microsoft.com/office/drawing/2014/main" id="{4B3B80C0-6277-4EA3-9DA0-B25E71489F0D}"/>
                </a:ext>
              </a:extLst>
            </p:cNvPr>
            <p:cNvSpPr/>
            <p:nvPr/>
          </p:nvSpPr>
          <p:spPr>
            <a:xfrm>
              <a:off x="780945" y="729049"/>
              <a:ext cx="11206442" cy="1389256"/>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46" name="Rectangle: Top Corners Rounded 45">
              <a:extLst>
                <a:ext uri="{FF2B5EF4-FFF2-40B4-BE49-F238E27FC236}">
                  <a16:creationId xmlns:a16="http://schemas.microsoft.com/office/drawing/2014/main" id="{C8517554-6202-418A-A29E-7A9ABC032454}"/>
                </a:ext>
              </a:extLst>
            </p:cNvPr>
            <p:cNvSpPr/>
            <p:nvPr/>
          </p:nvSpPr>
          <p:spPr>
            <a:xfrm flipV="1">
              <a:off x="204613" y="704335"/>
              <a:ext cx="598066" cy="6000635"/>
            </a:xfrm>
            <a:prstGeom prst="round2SameRect">
              <a:avLst>
                <a:gd name="adj1" fmla="val 19718"/>
                <a:gd name="adj2" fmla="val 0"/>
              </a:avLst>
            </a:prstGeom>
            <a:solidFill>
              <a:srgbClr val="FDF6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47" name="Rectangle: Top Corners Rounded 46">
              <a:extLst>
                <a:ext uri="{FF2B5EF4-FFF2-40B4-BE49-F238E27FC236}">
                  <a16:creationId xmlns:a16="http://schemas.microsoft.com/office/drawing/2014/main" id="{8BE87A22-724D-42F9-9274-5E0454FC180E}"/>
                </a:ext>
              </a:extLst>
            </p:cNvPr>
            <p:cNvSpPr/>
            <p:nvPr/>
          </p:nvSpPr>
          <p:spPr>
            <a:xfrm>
              <a:off x="182881" y="140677"/>
              <a:ext cx="11816862" cy="588372"/>
            </a:xfrm>
            <a:prstGeom prst="round2SameRect">
              <a:avLst/>
            </a:prstGeom>
            <a:solidFill>
              <a:srgbClr val="FEC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48" name="Oval 47">
              <a:extLst>
                <a:ext uri="{FF2B5EF4-FFF2-40B4-BE49-F238E27FC236}">
                  <a16:creationId xmlns:a16="http://schemas.microsoft.com/office/drawing/2014/main" id="{70DE1331-1E93-4A5B-9C57-1975A7BFB238}"/>
                </a:ext>
              </a:extLst>
            </p:cNvPr>
            <p:cNvSpPr/>
            <p:nvPr/>
          </p:nvSpPr>
          <p:spPr>
            <a:xfrm>
              <a:off x="296562" y="323652"/>
              <a:ext cx="197708" cy="197708"/>
            </a:xfrm>
            <a:prstGeom prst="ellipse">
              <a:avLst/>
            </a:prstGeom>
            <a:solidFill>
              <a:srgbClr val="FF00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49" name="Oval 48">
              <a:extLst>
                <a:ext uri="{FF2B5EF4-FFF2-40B4-BE49-F238E27FC236}">
                  <a16:creationId xmlns:a16="http://schemas.microsoft.com/office/drawing/2014/main" id="{F1AECF67-6834-4B59-8871-BB6117FF6FA2}"/>
                </a:ext>
              </a:extLst>
            </p:cNvPr>
            <p:cNvSpPr/>
            <p:nvPr/>
          </p:nvSpPr>
          <p:spPr>
            <a:xfrm>
              <a:off x="583237" y="323652"/>
              <a:ext cx="197708" cy="197708"/>
            </a:xfrm>
            <a:prstGeom prst="ellipse">
              <a:avLst/>
            </a:prstGeom>
            <a:solidFill>
              <a:srgbClr val="8ACB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50" name="Oval 49">
              <a:extLst>
                <a:ext uri="{FF2B5EF4-FFF2-40B4-BE49-F238E27FC236}">
                  <a16:creationId xmlns:a16="http://schemas.microsoft.com/office/drawing/2014/main" id="{36811798-5AE3-4E2F-809B-7440623623BF}"/>
                </a:ext>
              </a:extLst>
            </p:cNvPr>
            <p:cNvSpPr/>
            <p:nvPr/>
          </p:nvSpPr>
          <p:spPr>
            <a:xfrm>
              <a:off x="869912" y="323652"/>
              <a:ext cx="197708" cy="197708"/>
            </a:xfrm>
            <a:prstGeom prst="ellipse">
              <a:avLst/>
            </a:prstGeom>
            <a:solidFill>
              <a:srgbClr val="00D0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pic>
          <p:nvPicPr>
            <p:cNvPr id="51" name="Graphic 50">
              <a:extLst>
                <a:ext uri="{FF2B5EF4-FFF2-40B4-BE49-F238E27FC236}">
                  <a16:creationId xmlns:a16="http://schemas.microsoft.com/office/drawing/2014/main" id="{22271D54-20C6-4354-9020-E478DBE9CB6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520222" y="260195"/>
              <a:ext cx="349336" cy="349336"/>
            </a:xfrm>
            <a:prstGeom prst="rect">
              <a:avLst/>
            </a:prstGeom>
          </p:spPr>
        </p:pic>
        <p:sp>
          <p:nvSpPr>
            <p:cNvPr id="64" name="Rectangle: Rounded Corners 63">
              <a:extLst>
                <a:ext uri="{FF2B5EF4-FFF2-40B4-BE49-F238E27FC236}">
                  <a16:creationId xmlns:a16="http://schemas.microsoft.com/office/drawing/2014/main" id="{66C19A3E-3972-4DCD-AA31-59CE7E65B6A6}"/>
                </a:ext>
              </a:extLst>
            </p:cNvPr>
            <p:cNvSpPr/>
            <p:nvPr/>
          </p:nvSpPr>
          <p:spPr>
            <a:xfrm>
              <a:off x="269726" y="898269"/>
              <a:ext cx="442439" cy="442439"/>
            </a:xfrm>
            <a:prstGeom prst="roundRect">
              <a:avLst/>
            </a:prstGeom>
            <a:solidFill>
              <a:srgbClr val="706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pic>
          <p:nvPicPr>
            <p:cNvPr id="66" name="Graphic 65">
              <a:extLst>
                <a:ext uri="{FF2B5EF4-FFF2-40B4-BE49-F238E27FC236}">
                  <a16:creationId xmlns:a16="http://schemas.microsoft.com/office/drawing/2014/main" id="{B348A8E1-D6B3-4B35-8B5B-DAF2D7435864}"/>
                </a:ext>
              </a:extLst>
            </p:cNvPr>
            <p:cNvPicPr>
              <a:picLocks noChangeAspect="1"/>
            </p:cNvPicPr>
            <p:nvPr/>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t="41982" r="88300" b="41622"/>
            <a:stretch/>
          </p:blipFill>
          <p:spPr>
            <a:xfrm>
              <a:off x="368102" y="1585560"/>
              <a:ext cx="249748" cy="286879"/>
            </a:xfrm>
            <a:prstGeom prst="rect">
              <a:avLst/>
            </a:prstGeom>
          </p:spPr>
        </p:pic>
        <p:pic>
          <p:nvPicPr>
            <p:cNvPr id="67" name="Graphic 66">
              <a:extLst>
                <a:ext uri="{FF2B5EF4-FFF2-40B4-BE49-F238E27FC236}">
                  <a16:creationId xmlns:a16="http://schemas.microsoft.com/office/drawing/2014/main" id="{023C6161-9393-4A85-9FDD-9E777AF7B436}"/>
                </a:ext>
              </a:extLst>
            </p:cNvPr>
            <p:cNvPicPr>
              <a:picLocks noChangeAspect="1"/>
            </p:cNvPicPr>
            <p:nvPr/>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87759" t="21261" b="61441"/>
            <a:stretch/>
          </p:blipFill>
          <p:spPr>
            <a:xfrm>
              <a:off x="368102" y="2223698"/>
              <a:ext cx="249748" cy="289254"/>
            </a:xfrm>
            <a:prstGeom prst="rect">
              <a:avLst/>
            </a:prstGeom>
          </p:spPr>
        </p:pic>
        <p:sp>
          <p:nvSpPr>
            <p:cNvPr id="68" name="Oval 67">
              <a:extLst>
                <a:ext uri="{FF2B5EF4-FFF2-40B4-BE49-F238E27FC236}">
                  <a16:creationId xmlns:a16="http://schemas.microsoft.com/office/drawing/2014/main" id="{176534B2-499D-467A-8780-A1D5FBE5F23E}"/>
                </a:ext>
              </a:extLst>
            </p:cNvPr>
            <p:cNvSpPr/>
            <p:nvPr/>
          </p:nvSpPr>
          <p:spPr>
            <a:xfrm>
              <a:off x="415927" y="4311072"/>
              <a:ext cx="189943" cy="189943"/>
            </a:xfrm>
            <a:prstGeom prst="ellipse">
              <a:avLst/>
            </a:prstGeom>
            <a:solidFill>
              <a:srgbClr val="FF0000"/>
            </a:solidFill>
            <a:ln w="28575">
              <a:solidFill>
                <a:srgbClr val="7061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69" name="Oval 68">
              <a:extLst>
                <a:ext uri="{FF2B5EF4-FFF2-40B4-BE49-F238E27FC236}">
                  <a16:creationId xmlns:a16="http://schemas.microsoft.com/office/drawing/2014/main" id="{45AD7A73-7874-4BD4-9AF7-2D23D495C62F}"/>
                </a:ext>
              </a:extLst>
            </p:cNvPr>
            <p:cNvSpPr/>
            <p:nvPr/>
          </p:nvSpPr>
          <p:spPr>
            <a:xfrm>
              <a:off x="415927" y="4751101"/>
              <a:ext cx="189943" cy="189943"/>
            </a:xfrm>
            <a:prstGeom prst="ellipse">
              <a:avLst/>
            </a:prstGeom>
            <a:solidFill>
              <a:srgbClr val="F6A702"/>
            </a:solidFill>
            <a:ln w="28575">
              <a:solidFill>
                <a:srgbClr val="7061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70" name="Oval 69">
              <a:extLst>
                <a:ext uri="{FF2B5EF4-FFF2-40B4-BE49-F238E27FC236}">
                  <a16:creationId xmlns:a16="http://schemas.microsoft.com/office/drawing/2014/main" id="{2617D7D9-75C3-4149-94FE-37086C8AE912}"/>
                </a:ext>
              </a:extLst>
            </p:cNvPr>
            <p:cNvSpPr/>
            <p:nvPr/>
          </p:nvSpPr>
          <p:spPr>
            <a:xfrm>
              <a:off x="415927" y="5191130"/>
              <a:ext cx="189943" cy="189943"/>
            </a:xfrm>
            <a:prstGeom prst="ellipse">
              <a:avLst/>
            </a:prstGeom>
            <a:solidFill>
              <a:srgbClr val="8ACB03"/>
            </a:solidFill>
            <a:ln w="28575">
              <a:solidFill>
                <a:srgbClr val="7061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71" name="Oval 70">
              <a:extLst>
                <a:ext uri="{FF2B5EF4-FFF2-40B4-BE49-F238E27FC236}">
                  <a16:creationId xmlns:a16="http://schemas.microsoft.com/office/drawing/2014/main" id="{D6B1F93B-3066-4FDA-BCCA-17ADAC59074D}"/>
                </a:ext>
              </a:extLst>
            </p:cNvPr>
            <p:cNvSpPr/>
            <p:nvPr/>
          </p:nvSpPr>
          <p:spPr>
            <a:xfrm>
              <a:off x="415927" y="5631159"/>
              <a:ext cx="189943" cy="189943"/>
            </a:xfrm>
            <a:prstGeom prst="ellipse">
              <a:avLst/>
            </a:prstGeom>
            <a:solidFill>
              <a:srgbClr val="00A4EE"/>
            </a:solidFill>
            <a:ln w="28575">
              <a:solidFill>
                <a:srgbClr val="7061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pic>
          <p:nvPicPr>
            <p:cNvPr id="72" name="Graphic 71">
              <a:extLst>
                <a:ext uri="{FF2B5EF4-FFF2-40B4-BE49-F238E27FC236}">
                  <a16:creationId xmlns:a16="http://schemas.microsoft.com/office/drawing/2014/main" id="{3334949E-6DC0-4236-9273-80595C14CD8B}"/>
                </a:ext>
              </a:extLst>
            </p:cNvPr>
            <p:cNvPicPr>
              <a:picLocks noChangeAspect="1"/>
            </p:cNvPicPr>
            <p:nvPr/>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24790" t="82058" r="64420"/>
            <a:stretch/>
          </p:blipFill>
          <p:spPr>
            <a:xfrm>
              <a:off x="391929" y="2911274"/>
              <a:ext cx="237721" cy="324000"/>
            </a:xfrm>
            <a:prstGeom prst="rect">
              <a:avLst/>
            </a:prstGeom>
          </p:spPr>
        </p:pic>
        <p:sp>
          <p:nvSpPr>
            <p:cNvPr id="73" name="TextBox 72">
              <a:extLst>
                <a:ext uri="{FF2B5EF4-FFF2-40B4-BE49-F238E27FC236}">
                  <a16:creationId xmlns:a16="http://schemas.microsoft.com/office/drawing/2014/main" id="{F7C5D220-E232-457D-8232-B2CB8905B4C7}"/>
                </a:ext>
              </a:extLst>
            </p:cNvPr>
            <p:cNvSpPr txBox="1"/>
            <p:nvPr/>
          </p:nvSpPr>
          <p:spPr>
            <a:xfrm>
              <a:off x="214994" y="3792271"/>
              <a:ext cx="595035" cy="307777"/>
            </a:xfrm>
            <a:prstGeom prst="rect">
              <a:avLst/>
            </a:prstGeom>
            <a:noFill/>
          </p:spPr>
          <p:txBody>
            <a:bodyPr wrap="none" rtlCol="0">
              <a:spAutoFit/>
            </a:bodyPr>
            <a:lstStyle/>
            <a:p>
              <a:r>
                <a:rPr lang="en-US" sz="1400" dirty="0">
                  <a:latin typeface="Josefin Sans" pitchFamily="2" charset="0"/>
                  <a:ea typeface="Nanum Pen" panose="03040600000000000000" pitchFamily="66" charset="-127"/>
                </a:rPr>
                <a:t>Tags</a:t>
              </a:r>
              <a:endParaRPr lang="en-ID" sz="1400" dirty="0">
                <a:latin typeface="Josefin Sans" pitchFamily="2" charset="0"/>
                <a:ea typeface="Nanum Pen" panose="03040600000000000000" pitchFamily="66" charset="-127"/>
              </a:endParaRPr>
            </a:p>
          </p:txBody>
        </p:sp>
        <p:sp>
          <p:nvSpPr>
            <p:cNvPr id="80" name="Oval 79">
              <a:extLst>
                <a:ext uri="{FF2B5EF4-FFF2-40B4-BE49-F238E27FC236}">
                  <a16:creationId xmlns:a16="http://schemas.microsoft.com/office/drawing/2014/main" id="{1BF29249-A7F3-4321-A5BC-29EC5B9BD6F5}"/>
                </a:ext>
              </a:extLst>
            </p:cNvPr>
            <p:cNvSpPr/>
            <p:nvPr/>
          </p:nvSpPr>
          <p:spPr>
            <a:xfrm>
              <a:off x="415927" y="6071188"/>
              <a:ext cx="189943" cy="189943"/>
            </a:xfrm>
            <a:prstGeom prst="ellipse">
              <a:avLst/>
            </a:prstGeom>
            <a:solidFill>
              <a:srgbClr val="A357FE"/>
            </a:solidFill>
            <a:ln w="28575">
              <a:solidFill>
                <a:srgbClr val="7061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pic>
        <p:nvPicPr>
          <p:cNvPr id="65" name="Graphic 64">
            <a:hlinkClick r:id="rId6" action="ppaction://hlinksldjump"/>
            <a:extLst>
              <a:ext uri="{FF2B5EF4-FFF2-40B4-BE49-F238E27FC236}">
                <a16:creationId xmlns:a16="http://schemas.microsoft.com/office/drawing/2014/main" id="{746188DF-E657-4E9C-B657-A6353ACEDF4F}"/>
              </a:ext>
            </a:extLst>
          </p:cNvPr>
          <p:cNvPicPr>
            <a:picLocks noChangeAspect="1"/>
          </p:cNvPicPr>
          <p:nvPr/>
        </p:nvPicPr>
        <p:blipFill rotWithShape="1">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t="62342" r="87709" b="22703"/>
          <a:stretch/>
        </p:blipFill>
        <p:spPr>
          <a:xfrm>
            <a:off x="355681" y="960443"/>
            <a:ext cx="274591" cy="273859"/>
          </a:xfrm>
          <a:prstGeom prst="rect">
            <a:avLst/>
          </a:prstGeom>
        </p:spPr>
      </p:pic>
      <p:pic>
        <p:nvPicPr>
          <p:cNvPr id="44" name="Picture 43">
            <a:extLst>
              <a:ext uri="{FF2B5EF4-FFF2-40B4-BE49-F238E27FC236}">
                <a16:creationId xmlns:a16="http://schemas.microsoft.com/office/drawing/2014/main" id="{F22F2AD8-AF5D-464C-8EE7-EB23B39272FD}"/>
              </a:ext>
            </a:extLst>
          </p:cNvPr>
          <p:cNvPicPr>
            <a:picLocks noChangeAspect="1"/>
          </p:cNvPicPr>
          <p:nvPr/>
        </p:nvPicPr>
        <p:blipFill rotWithShape="1">
          <a:blip r:embed="rId9">
            <a:extLst>
              <a:ext uri="{28A0092B-C50C-407E-A947-70E740481C1C}">
                <a14:useLocalDpi xmlns:a14="http://schemas.microsoft.com/office/drawing/2010/main" val="0"/>
              </a:ext>
            </a:extLst>
          </a:blip>
          <a:srcRect t="30740" b="16338"/>
          <a:stretch/>
        </p:blipFill>
        <p:spPr>
          <a:xfrm rot="424690">
            <a:off x="9981879" y="811496"/>
            <a:ext cx="1940395" cy="1026881"/>
          </a:xfrm>
          <a:prstGeom prst="rect">
            <a:avLst/>
          </a:prstGeom>
        </p:spPr>
      </p:pic>
      <p:sp>
        <p:nvSpPr>
          <p:cNvPr id="52" name="Rectangle 51">
            <a:extLst>
              <a:ext uri="{FF2B5EF4-FFF2-40B4-BE49-F238E27FC236}">
                <a16:creationId xmlns:a16="http://schemas.microsoft.com/office/drawing/2014/main" id="{792B22D1-804F-40BB-971A-EDEE5E830E6D}"/>
              </a:ext>
            </a:extLst>
          </p:cNvPr>
          <p:cNvSpPr/>
          <p:nvPr/>
        </p:nvSpPr>
        <p:spPr>
          <a:xfrm>
            <a:off x="944436" y="2735965"/>
            <a:ext cx="10977838" cy="490346"/>
          </a:xfrm>
          <a:prstGeom prst="rect">
            <a:avLst/>
          </a:prstGeom>
          <a:solidFill>
            <a:srgbClr val="8ACB0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53" name="TextBox 52">
            <a:extLst>
              <a:ext uri="{FF2B5EF4-FFF2-40B4-BE49-F238E27FC236}">
                <a16:creationId xmlns:a16="http://schemas.microsoft.com/office/drawing/2014/main" id="{9CD6ED18-0839-42A9-B9AF-E7D4E18BF14E}"/>
              </a:ext>
            </a:extLst>
          </p:cNvPr>
          <p:cNvSpPr txBox="1"/>
          <p:nvPr/>
        </p:nvSpPr>
        <p:spPr>
          <a:xfrm>
            <a:off x="869912" y="2557871"/>
            <a:ext cx="1989647" cy="830997"/>
          </a:xfrm>
          <a:prstGeom prst="rect">
            <a:avLst/>
          </a:prstGeom>
          <a:noFill/>
        </p:spPr>
        <p:txBody>
          <a:bodyPr wrap="none" rtlCol="0">
            <a:spAutoFit/>
          </a:bodyPr>
          <a:lstStyle/>
          <a:p>
            <a:r>
              <a:rPr lang="en-US" sz="4800" dirty="0">
                <a:latin typeface="Nanum Pen" panose="03040600000000000000" pitchFamily="66" charset="-127"/>
                <a:ea typeface="Nanum Pen" panose="03040600000000000000" pitchFamily="66" charset="-127"/>
              </a:rPr>
              <a:t>Timeline</a:t>
            </a:r>
            <a:endParaRPr lang="en-ID" sz="4800" dirty="0">
              <a:latin typeface="Nanum Pen" panose="03040600000000000000" pitchFamily="66" charset="-127"/>
              <a:ea typeface="Nanum Pen" panose="03040600000000000000" pitchFamily="66" charset="-127"/>
            </a:endParaRPr>
          </a:p>
        </p:txBody>
      </p:sp>
      <p:pic>
        <p:nvPicPr>
          <p:cNvPr id="54" name="Picture 53">
            <a:extLst>
              <a:ext uri="{FF2B5EF4-FFF2-40B4-BE49-F238E27FC236}">
                <a16:creationId xmlns:a16="http://schemas.microsoft.com/office/drawing/2014/main" id="{642C0AA1-AF53-4ADD-BAE6-ED174CA0707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379011" y="1409433"/>
            <a:ext cx="1165959" cy="1164139"/>
          </a:xfrm>
          <a:prstGeom prst="rect">
            <a:avLst/>
          </a:prstGeom>
        </p:spPr>
      </p:pic>
      <p:sp>
        <p:nvSpPr>
          <p:cNvPr id="55" name="TextBox 54">
            <a:extLst>
              <a:ext uri="{FF2B5EF4-FFF2-40B4-BE49-F238E27FC236}">
                <a16:creationId xmlns:a16="http://schemas.microsoft.com/office/drawing/2014/main" id="{2AAEE1B4-6EAF-44B6-ACEE-30D081945873}"/>
              </a:ext>
            </a:extLst>
          </p:cNvPr>
          <p:cNvSpPr txBox="1"/>
          <p:nvPr/>
        </p:nvSpPr>
        <p:spPr>
          <a:xfrm>
            <a:off x="3494729" y="1623886"/>
            <a:ext cx="6431275" cy="430887"/>
          </a:xfrm>
          <a:prstGeom prst="rect">
            <a:avLst/>
          </a:prstGeom>
          <a:noFill/>
        </p:spPr>
        <p:txBody>
          <a:bodyPr wrap="square" rtlCol="0">
            <a:spAutoFit/>
          </a:bodyPr>
          <a:lstStyle/>
          <a:p>
            <a:r>
              <a:rPr lang="en-US" sz="2200" dirty="0">
                <a:latin typeface="Nanum Pen" panose="03040600000000000000" pitchFamily="66" charset="-127"/>
                <a:ea typeface="Nanum Pen" panose="03040600000000000000" pitchFamily="66" charset="-127"/>
              </a:rPr>
              <a:t>To damage the earth is to damage your children – Wendell Berry</a:t>
            </a:r>
            <a:endParaRPr lang="en-ID" sz="2200" dirty="0">
              <a:latin typeface="Nanum Pen" panose="03040600000000000000" pitchFamily="66" charset="-127"/>
              <a:ea typeface="Nanum Pen" panose="03040600000000000000" pitchFamily="66" charset="-127"/>
            </a:endParaRPr>
          </a:p>
        </p:txBody>
      </p:sp>
      <p:sp>
        <p:nvSpPr>
          <p:cNvPr id="56" name="Rectangle: Rounded Corners 55">
            <a:extLst>
              <a:ext uri="{FF2B5EF4-FFF2-40B4-BE49-F238E27FC236}">
                <a16:creationId xmlns:a16="http://schemas.microsoft.com/office/drawing/2014/main" id="{34498E66-C7A4-4EA0-BA84-8E4FD0DFC86D}"/>
              </a:ext>
            </a:extLst>
          </p:cNvPr>
          <p:cNvSpPr/>
          <p:nvPr/>
        </p:nvSpPr>
        <p:spPr>
          <a:xfrm>
            <a:off x="1215768" y="4928917"/>
            <a:ext cx="10512000" cy="134486"/>
          </a:xfrm>
          <a:prstGeom prst="roundRect">
            <a:avLst>
              <a:gd name="adj" fmla="val 50000"/>
            </a:avLst>
          </a:prstGeom>
          <a:solidFill>
            <a:srgbClr val="42631B"/>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57" name="Freeform: Shape 56">
            <a:extLst>
              <a:ext uri="{FF2B5EF4-FFF2-40B4-BE49-F238E27FC236}">
                <a16:creationId xmlns:a16="http://schemas.microsoft.com/office/drawing/2014/main" id="{E19C2FDC-E035-4164-A56B-61A55DA0D657}"/>
              </a:ext>
            </a:extLst>
          </p:cNvPr>
          <p:cNvSpPr/>
          <p:nvPr/>
        </p:nvSpPr>
        <p:spPr>
          <a:xfrm>
            <a:off x="3606765" y="4788658"/>
            <a:ext cx="435738" cy="460417"/>
          </a:xfrm>
          <a:custGeom>
            <a:avLst/>
            <a:gdLst>
              <a:gd name="connsiteX0" fmla="*/ 299138 w 598276"/>
              <a:gd name="connsiteY0" fmla="*/ 284357 h 632161"/>
              <a:gd name="connsiteX1" fmla="*/ 293186 w 598276"/>
              <a:gd name="connsiteY1" fmla="*/ 293186 h 632161"/>
              <a:gd name="connsiteX2" fmla="*/ 259228 w 598276"/>
              <a:gd name="connsiteY2" fmla="*/ 316081 h 632161"/>
              <a:gd name="connsiteX3" fmla="*/ 293186 w 598276"/>
              <a:gd name="connsiteY3" fmla="*/ 338976 h 632161"/>
              <a:gd name="connsiteX4" fmla="*/ 299138 w 598276"/>
              <a:gd name="connsiteY4" fmla="*/ 347804 h 632161"/>
              <a:gd name="connsiteX5" fmla="*/ 305091 w 598276"/>
              <a:gd name="connsiteY5" fmla="*/ 338976 h 632161"/>
              <a:gd name="connsiteX6" fmla="*/ 339048 w 598276"/>
              <a:gd name="connsiteY6" fmla="*/ 316081 h 632161"/>
              <a:gd name="connsiteX7" fmla="*/ 305091 w 598276"/>
              <a:gd name="connsiteY7" fmla="*/ 293186 h 632161"/>
              <a:gd name="connsiteX8" fmla="*/ 171744 w 598276"/>
              <a:gd name="connsiteY8" fmla="*/ 0 h 632161"/>
              <a:gd name="connsiteX9" fmla="*/ 293186 w 598276"/>
              <a:gd name="connsiteY9" fmla="*/ 50303 h 632161"/>
              <a:gd name="connsiteX10" fmla="*/ 299138 w 598276"/>
              <a:gd name="connsiteY10" fmla="*/ 59131 h 632161"/>
              <a:gd name="connsiteX11" fmla="*/ 305091 w 598276"/>
              <a:gd name="connsiteY11" fmla="*/ 50303 h 632161"/>
              <a:gd name="connsiteX12" fmla="*/ 426532 w 598276"/>
              <a:gd name="connsiteY12" fmla="*/ 0 h 632161"/>
              <a:gd name="connsiteX13" fmla="*/ 598276 w 598276"/>
              <a:gd name="connsiteY13" fmla="*/ 171744 h 632161"/>
              <a:gd name="connsiteX14" fmla="*/ 547974 w 598276"/>
              <a:gd name="connsiteY14" fmla="*/ 293186 h 632161"/>
              <a:gd name="connsiteX15" fmla="*/ 514016 w 598276"/>
              <a:gd name="connsiteY15" fmla="*/ 316081 h 632161"/>
              <a:gd name="connsiteX16" fmla="*/ 547974 w 598276"/>
              <a:gd name="connsiteY16" fmla="*/ 338976 h 632161"/>
              <a:gd name="connsiteX17" fmla="*/ 598276 w 598276"/>
              <a:gd name="connsiteY17" fmla="*/ 460417 h 632161"/>
              <a:gd name="connsiteX18" fmla="*/ 426532 w 598276"/>
              <a:gd name="connsiteY18" fmla="*/ 632161 h 632161"/>
              <a:gd name="connsiteX19" fmla="*/ 305091 w 598276"/>
              <a:gd name="connsiteY19" fmla="*/ 581859 h 632161"/>
              <a:gd name="connsiteX20" fmla="*/ 299138 w 598276"/>
              <a:gd name="connsiteY20" fmla="*/ 573030 h 632161"/>
              <a:gd name="connsiteX21" fmla="*/ 293186 w 598276"/>
              <a:gd name="connsiteY21" fmla="*/ 581859 h 632161"/>
              <a:gd name="connsiteX22" fmla="*/ 171744 w 598276"/>
              <a:gd name="connsiteY22" fmla="*/ 632161 h 632161"/>
              <a:gd name="connsiteX23" fmla="*/ 0 w 598276"/>
              <a:gd name="connsiteY23" fmla="*/ 460417 h 632161"/>
              <a:gd name="connsiteX24" fmla="*/ 50303 w 598276"/>
              <a:gd name="connsiteY24" fmla="*/ 338976 h 632161"/>
              <a:gd name="connsiteX25" fmla="*/ 84260 w 598276"/>
              <a:gd name="connsiteY25" fmla="*/ 316081 h 632161"/>
              <a:gd name="connsiteX26" fmla="*/ 50303 w 598276"/>
              <a:gd name="connsiteY26" fmla="*/ 293186 h 632161"/>
              <a:gd name="connsiteX27" fmla="*/ 0 w 598276"/>
              <a:gd name="connsiteY27" fmla="*/ 171744 h 632161"/>
              <a:gd name="connsiteX28" fmla="*/ 171744 w 598276"/>
              <a:gd name="connsiteY28" fmla="*/ 0 h 632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98276" h="632161">
                <a:moveTo>
                  <a:pt x="299138" y="284357"/>
                </a:moveTo>
                <a:lnTo>
                  <a:pt x="293186" y="293186"/>
                </a:lnTo>
                <a:lnTo>
                  <a:pt x="259228" y="316081"/>
                </a:lnTo>
                <a:lnTo>
                  <a:pt x="293186" y="338976"/>
                </a:lnTo>
                <a:lnTo>
                  <a:pt x="299138" y="347804"/>
                </a:lnTo>
                <a:lnTo>
                  <a:pt x="305091" y="338976"/>
                </a:lnTo>
                <a:lnTo>
                  <a:pt x="339048" y="316081"/>
                </a:lnTo>
                <a:lnTo>
                  <a:pt x="305091" y="293186"/>
                </a:lnTo>
                <a:close/>
                <a:moveTo>
                  <a:pt x="171744" y="0"/>
                </a:moveTo>
                <a:cubicBezTo>
                  <a:pt x="219170" y="0"/>
                  <a:pt x="262106" y="19223"/>
                  <a:pt x="293186" y="50303"/>
                </a:cubicBezTo>
                <a:lnTo>
                  <a:pt x="299138" y="59131"/>
                </a:lnTo>
                <a:lnTo>
                  <a:pt x="305091" y="50303"/>
                </a:lnTo>
                <a:cubicBezTo>
                  <a:pt x="336170" y="19223"/>
                  <a:pt x="379106" y="0"/>
                  <a:pt x="426532" y="0"/>
                </a:cubicBezTo>
                <a:cubicBezTo>
                  <a:pt x="521384" y="0"/>
                  <a:pt x="598276" y="76892"/>
                  <a:pt x="598276" y="171744"/>
                </a:cubicBezTo>
                <a:cubicBezTo>
                  <a:pt x="598276" y="219170"/>
                  <a:pt x="579053" y="262106"/>
                  <a:pt x="547974" y="293186"/>
                </a:cubicBezTo>
                <a:lnTo>
                  <a:pt x="514016" y="316081"/>
                </a:lnTo>
                <a:lnTo>
                  <a:pt x="547974" y="338976"/>
                </a:lnTo>
                <a:cubicBezTo>
                  <a:pt x="579053" y="370055"/>
                  <a:pt x="598276" y="412991"/>
                  <a:pt x="598276" y="460417"/>
                </a:cubicBezTo>
                <a:cubicBezTo>
                  <a:pt x="598276" y="555269"/>
                  <a:pt x="521384" y="632161"/>
                  <a:pt x="426532" y="632161"/>
                </a:cubicBezTo>
                <a:cubicBezTo>
                  <a:pt x="379106" y="632161"/>
                  <a:pt x="336170" y="612938"/>
                  <a:pt x="305091" y="581859"/>
                </a:cubicBezTo>
                <a:lnTo>
                  <a:pt x="299138" y="573030"/>
                </a:lnTo>
                <a:lnTo>
                  <a:pt x="293186" y="581859"/>
                </a:lnTo>
                <a:cubicBezTo>
                  <a:pt x="262106" y="612938"/>
                  <a:pt x="219170" y="632161"/>
                  <a:pt x="171744" y="632161"/>
                </a:cubicBezTo>
                <a:cubicBezTo>
                  <a:pt x="76892" y="632161"/>
                  <a:pt x="0" y="555269"/>
                  <a:pt x="0" y="460417"/>
                </a:cubicBezTo>
                <a:cubicBezTo>
                  <a:pt x="0" y="412991"/>
                  <a:pt x="19223" y="370055"/>
                  <a:pt x="50303" y="338976"/>
                </a:cubicBezTo>
                <a:lnTo>
                  <a:pt x="84260" y="316081"/>
                </a:lnTo>
                <a:lnTo>
                  <a:pt x="50303" y="293186"/>
                </a:lnTo>
                <a:cubicBezTo>
                  <a:pt x="19223" y="262106"/>
                  <a:pt x="0" y="219170"/>
                  <a:pt x="0" y="171744"/>
                </a:cubicBezTo>
                <a:cubicBezTo>
                  <a:pt x="0" y="76892"/>
                  <a:pt x="76892" y="0"/>
                  <a:pt x="171744" y="0"/>
                </a:cubicBezTo>
                <a:close/>
              </a:path>
            </a:pathLst>
          </a:custGeom>
          <a:solidFill>
            <a:srgbClr val="42631B"/>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dirty="0"/>
          </a:p>
        </p:txBody>
      </p:sp>
      <p:sp>
        <p:nvSpPr>
          <p:cNvPr id="58" name="Freeform: Shape 57">
            <a:extLst>
              <a:ext uri="{FF2B5EF4-FFF2-40B4-BE49-F238E27FC236}">
                <a16:creationId xmlns:a16="http://schemas.microsoft.com/office/drawing/2014/main" id="{7C57BCA9-32CA-40C7-BA4B-2F6C803734E3}"/>
              </a:ext>
            </a:extLst>
          </p:cNvPr>
          <p:cNvSpPr/>
          <p:nvPr/>
        </p:nvSpPr>
        <p:spPr>
          <a:xfrm>
            <a:off x="6224912" y="4788658"/>
            <a:ext cx="435738" cy="460417"/>
          </a:xfrm>
          <a:custGeom>
            <a:avLst/>
            <a:gdLst>
              <a:gd name="connsiteX0" fmla="*/ 299138 w 598276"/>
              <a:gd name="connsiteY0" fmla="*/ 284357 h 632161"/>
              <a:gd name="connsiteX1" fmla="*/ 293186 w 598276"/>
              <a:gd name="connsiteY1" fmla="*/ 293186 h 632161"/>
              <a:gd name="connsiteX2" fmla="*/ 259228 w 598276"/>
              <a:gd name="connsiteY2" fmla="*/ 316081 h 632161"/>
              <a:gd name="connsiteX3" fmla="*/ 293186 w 598276"/>
              <a:gd name="connsiteY3" fmla="*/ 338976 h 632161"/>
              <a:gd name="connsiteX4" fmla="*/ 299138 w 598276"/>
              <a:gd name="connsiteY4" fmla="*/ 347804 h 632161"/>
              <a:gd name="connsiteX5" fmla="*/ 305091 w 598276"/>
              <a:gd name="connsiteY5" fmla="*/ 338976 h 632161"/>
              <a:gd name="connsiteX6" fmla="*/ 339048 w 598276"/>
              <a:gd name="connsiteY6" fmla="*/ 316081 h 632161"/>
              <a:gd name="connsiteX7" fmla="*/ 305091 w 598276"/>
              <a:gd name="connsiteY7" fmla="*/ 293186 h 632161"/>
              <a:gd name="connsiteX8" fmla="*/ 171744 w 598276"/>
              <a:gd name="connsiteY8" fmla="*/ 0 h 632161"/>
              <a:gd name="connsiteX9" fmla="*/ 293186 w 598276"/>
              <a:gd name="connsiteY9" fmla="*/ 50303 h 632161"/>
              <a:gd name="connsiteX10" fmla="*/ 299138 w 598276"/>
              <a:gd name="connsiteY10" fmla="*/ 59131 h 632161"/>
              <a:gd name="connsiteX11" fmla="*/ 305091 w 598276"/>
              <a:gd name="connsiteY11" fmla="*/ 50303 h 632161"/>
              <a:gd name="connsiteX12" fmla="*/ 426532 w 598276"/>
              <a:gd name="connsiteY12" fmla="*/ 0 h 632161"/>
              <a:gd name="connsiteX13" fmla="*/ 598276 w 598276"/>
              <a:gd name="connsiteY13" fmla="*/ 171744 h 632161"/>
              <a:gd name="connsiteX14" fmla="*/ 547974 w 598276"/>
              <a:gd name="connsiteY14" fmla="*/ 293186 h 632161"/>
              <a:gd name="connsiteX15" fmla="*/ 514016 w 598276"/>
              <a:gd name="connsiteY15" fmla="*/ 316081 h 632161"/>
              <a:gd name="connsiteX16" fmla="*/ 547974 w 598276"/>
              <a:gd name="connsiteY16" fmla="*/ 338976 h 632161"/>
              <a:gd name="connsiteX17" fmla="*/ 598276 w 598276"/>
              <a:gd name="connsiteY17" fmla="*/ 460417 h 632161"/>
              <a:gd name="connsiteX18" fmla="*/ 426532 w 598276"/>
              <a:gd name="connsiteY18" fmla="*/ 632161 h 632161"/>
              <a:gd name="connsiteX19" fmla="*/ 305091 w 598276"/>
              <a:gd name="connsiteY19" fmla="*/ 581859 h 632161"/>
              <a:gd name="connsiteX20" fmla="*/ 299138 w 598276"/>
              <a:gd name="connsiteY20" fmla="*/ 573030 h 632161"/>
              <a:gd name="connsiteX21" fmla="*/ 293186 w 598276"/>
              <a:gd name="connsiteY21" fmla="*/ 581859 h 632161"/>
              <a:gd name="connsiteX22" fmla="*/ 171744 w 598276"/>
              <a:gd name="connsiteY22" fmla="*/ 632161 h 632161"/>
              <a:gd name="connsiteX23" fmla="*/ 0 w 598276"/>
              <a:gd name="connsiteY23" fmla="*/ 460417 h 632161"/>
              <a:gd name="connsiteX24" fmla="*/ 50303 w 598276"/>
              <a:gd name="connsiteY24" fmla="*/ 338976 h 632161"/>
              <a:gd name="connsiteX25" fmla="*/ 84260 w 598276"/>
              <a:gd name="connsiteY25" fmla="*/ 316081 h 632161"/>
              <a:gd name="connsiteX26" fmla="*/ 50303 w 598276"/>
              <a:gd name="connsiteY26" fmla="*/ 293186 h 632161"/>
              <a:gd name="connsiteX27" fmla="*/ 0 w 598276"/>
              <a:gd name="connsiteY27" fmla="*/ 171744 h 632161"/>
              <a:gd name="connsiteX28" fmla="*/ 171744 w 598276"/>
              <a:gd name="connsiteY28" fmla="*/ 0 h 632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98276" h="632161">
                <a:moveTo>
                  <a:pt x="299138" y="284357"/>
                </a:moveTo>
                <a:lnTo>
                  <a:pt x="293186" y="293186"/>
                </a:lnTo>
                <a:lnTo>
                  <a:pt x="259228" y="316081"/>
                </a:lnTo>
                <a:lnTo>
                  <a:pt x="293186" y="338976"/>
                </a:lnTo>
                <a:lnTo>
                  <a:pt x="299138" y="347804"/>
                </a:lnTo>
                <a:lnTo>
                  <a:pt x="305091" y="338976"/>
                </a:lnTo>
                <a:lnTo>
                  <a:pt x="339048" y="316081"/>
                </a:lnTo>
                <a:lnTo>
                  <a:pt x="305091" y="293186"/>
                </a:lnTo>
                <a:close/>
                <a:moveTo>
                  <a:pt x="171744" y="0"/>
                </a:moveTo>
                <a:cubicBezTo>
                  <a:pt x="219170" y="0"/>
                  <a:pt x="262106" y="19223"/>
                  <a:pt x="293186" y="50303"/>
                </a:cubicBezTo>
                <a:lnTo>
                  <a:pt x="299138" y="59131"/>
                </a:lnTo>
                <a:lnTo>
                  <a:pt x="305091" y="50303"/>
                </a:lnTo>
                <a:cubicBezTo>
                  <a:pt x="336170" y="19223"/>
                  <a:pt x="379106" y="0"/>
                  <a:pt x="426532" y="0"/>
                </a:cubicBezTo>
                <a:cubicBezTo>
                  <a:pt x="521384" y="0"/>
                  <a:pt x="598276" y="76892"/>
                  <a:pt x="598276" y="171744"/>
                </a:cubicBezTo>
                <a:cubicBezTo>
                  <a:pt x="598276" y="219170"/>
                  <a:pt x="579053" y="262106"/>
                  <a:pt x="547974" y="293186"/>
                </a:cubicBezTo>
                <a:lnTo>
                  <a:pt x="514016" y="316081"/>
                </a:lnTo>
                <a:lnTo>
                  <a:pt x="547974" y="338976"/>
                </a:lnTo>
                <a:cubicBezTo>
                  <a:pt x="579053" y="370055"/>
                  <a:pt x="598276" y="412991"/>
                  <a:pt x="598276" y="460417"/>
                </a:cubicBezTo>
                <a:cubicBezTo>
                  <a:pt x="598276" y="555269"/>
                  <a:pt x="521384" y="632161"/>
                  <a:pt x="426532" y="632161"/>
                </a:cubicBezTo>
                <a:cubicBezTo>
                  <a:pt x="379106" y="632161"/>
                  <a:pt x="336170" y="612938"/>
                  <a:pt x="305091" y="581859"/>
                </a:cubicBezTo>
                <a:lnTo>
                  <a:pt x="299138" y="573030"/>
                </a:lnTo>
                <a:lnTo>
                  <a:pt x="293186" y="581859"/>
                </a:lnTo>
                <a:cubicBezTo>
                  <a:pt x="262106" y="612938"/>
                  <a:pt x="219170" y="632161"/>
                  <a:pt x="171744" y="632161"/>
                </a:cubicBezTo>
                <a:cubicBezTo>
                  <a:pt x="76892" y="632161"/>
                  <a:pt x="0" y="555269"/>
                  <a:pt x="0" y="460417"/>
                </a:cubicBezTo>
                <a:cubicBezTo>
                  <a:pt x="0" y="412991"/>
                  <a:pt x="19223" y="370055"/>
                  <a:pt x="50303" y="338976"/>
                </a:cubicBezTo>
                <a:lnTo>
                  <a:pt x="84260" y="316081"/>
                </a:lnTo>
                <a:lnTo>
                  <a:pt x="50303" y="293186"/>
                </a:lnTo>
                <a:cubicBezTo>
                  <a:pt x="19223" y="262106"/>
                  <a:pt x="0" y="219170"/>
                  <a:pt x="0" y="171744"/>
                </a:cubicBezTo>
                <a:cubicBezTo>
                  <a:pt x="0" y="76892"/>
                  <a:pt x="76892" y="0"/>
                  <a:pt x="171744" y="0"/>
                </a:cubicBezTo>
                <a:close/>
              </a:path>
            </a:pathLst>
          </a:custGeom>
          <a:solidFill>
            <a:srgbClr val="42631B"/>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dirty="0"/>
          </a:p>
        </p:txBody>
      </p:sp>
      <p:sp>
        <p:nvSpPr>
          <p:cNvPr id="78" name="Freeform: Shape 77">
            <a:extLst>
              <a:ext uri="{FF2B5EF4-FFF2-40B4-BE49-F238E27FC236}">
                <a16:creationId xmlns:a16="http://schemas.microsoft.com/office/drawing/2014/main" id="{FB121A4B-D3A2-4FAD-8E73-1ED07B95E06B}"/>
              </a:ext>
            </a:extLst>
          </p:cNvPr>
          <p:cNvSpPr/>
          <p:nvPr/>
        </p:nvSpPr>
        <p:spPr>
          <a:xfrm>
            <a:off x="8843059" y="4788658"/>
            <a:ext cx="435738" cy="460417"/>
          </a:xfrm>
          <a:custGeom>
            <a:avLst/>
            <a:gdLst>
              <a:gd name="connsiteX0" fmla="*/ 299138 w 598276"/>
              <a:gd name="connsiteY0" fmla="*/ 284357 h 632161"/>
              <a:gd name="connsiteX1" fmla="*/ 293186 w 598276"/>
              <a:gd name="connsiteY1" fmla="*/ 293186 h 632161"/>
              <a:gd name="connsiteX2" fmla="*/ 259228 w 598276"/>
              <a:gd name="connsiteY2" fmla="*/ 316081 h 632161"/>
              <a:gd name="connsiteX3" fmla="*/ 293186 w 598276"/>
              <a:gd name="connsiteY3" fmla="*/ 338976 h 632161"/>
              <a:gd name="connsiteX4" fmla="*/ 299138 w 598276"/>
              <a:gd name="connsiteY4" fmla="*/ 347804 h 632161"/>
              <a:gd name="connsiteX5" fmla="*/ 305091 w 598276"/>
              <a:gd name="connsiteY5" fmla="*/ 338976 h 632161"/>
              <a:gd name="connsiteX6" fmla="*/ 339048 w 598276"/>
              <a:gd name="connsiteY6" fmla="*/ 316081 h 632161"/>
              <a:gd name="connsiteX7" fmla="*/ 305091 w 598276"/>
              <a:gd name="connsiteY7" fmla="*/ 293186 h 632161"/>
              <a:gd name="connsiteX8" fmla="*/ 171744 w 598276"/>
              <a:gd name="connsiteY8" fmla="*/ 0 h 632161"/>
              <a:gd name="connsiteX9" fmla="*/ 293186 w 598276"/>
              <a:gd name="connsiteY9" fmla="*/ 50303 h 632161"/>
              <a:gd name="connsiteX10" fmla="*/ 299138 w 598276"/>
              <a:gd name="connsiteY10" fmla="*/ 59131 h 632161"/>
              <a:gd name="connsiteX11" fmla="*/ 305091 w 598276"/>
              <a:gd name="connsiteY11" fmla="*/ 50303 h 632161"/>
              <a:gd name="connsiteX12" fmla="*/ 426532 w 598276"/>
              <a:gd name="connsiteY12" fmla="*/ 0 h 632161"/>
              <a:gd name="connsiteX13" fmla="*/ 598276 w 598276"/>
              <a:gd name="connsiteY13" fmla="*/ 171744 h 632161"/>
              <a:gd name="connsiteX14" fmla="*/ 547974 w 598276"/>
              <a:gd name="connsiteY14" fmla="*/ 293186 h 632161"/>
              <a:gd name="connsiteX15" fmla="*/ 514016 w 598276"/>
              <a:gd name="connsiteY15" fmla="*/ 316081 h 632161"/>
              <a:gd name="connsiteX16" fmla="*/ 547974 w 598276"/>
              <a:gd name="connsiteY16" fmla="*/ 338976 h 632161"/>
              <a:gd name="connsiteX17" fmla="*/ 598276 w 598276"/>
              <a:gd name="connsiteY17" fmla="*/ 460417 h 632161"/>
              <a:gd name="connsiteX18" fmla="*/ 426532 w 598276"/>
              <a:gd name="connsiteY18" fmla="*/ 632161 h 632161"/>
              <a:gd name="connsiteX19" fmla="*/ 305091 w 598276"/>
              <a:gd name="connsiteY19" fmla="*/ 581859 h 632161"/>
              <a:gd name="connsiteX20" fmla="*/ 299138 w 598276"/>
              <a:gd name="connsiteY20" fmla="*/ 573030 h 632161"/>
              <a:gd name="connsiteX21" fmla="*/ 293186 w 598276"/>
              <a:gd name="connsiteY21" fmla="*/ 581859 h 632161"/>
              <a:gd name="connsiteX22" fmla="*/ 171744 w 598276"/>
              <a:gd name="connsiteY22" fmla="*/ 632161 h 632161"/>
              <a:gd name="connsiteX23" fmla="*/ 0 w 598276"/>
              <a:gd name="connsiteY23" fmla="*/ 460417 h 632161"/>
              <a:gd name="connsiteX24" fmla="*/ 50303 w 598276"/>
              <a:gd name="connsiteY24" fmla="*/ 338976 h 632161"/>
              <a:gd name="connsiteX25" fmla="*/ 84260 w 598276"/>
              <a:gd name="connsiteY25" fmla="*/ 316081 h 632161"/>
              <a:gd name="connsiteX26" fmla="*/ 50303 w 598276"/>
              <a:gd name="connsiteY26" fmla="*/ 293186 h 632161"/>
              <a:gd name="connsiteX27" fmla="*/ 0 w 598276"/>
              <a:gd name="connsiteY27" fmla="*/ 171744 h 632161"/>
              <a:gd name="connsiteX28" fmla="*/ 171744 w 598276"/>
              <a:gd name="connsiteY28" fmla="*/ 0 h 632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98276" h="632161">
                <a:moveTo>
                  <a:pt x="299138" y="284357"/>
                </a:moveTo>
                <a:lnTo>
                  <a:pt x="293186" y="293186"/>
                </a:lnTo>
                <a:lnTo>
                  <a:pt x="259228" y="316081"/>
                </a:lnTo>
                <a:lnTo>
                  <a:pt x="293186" y="338976"/>
                </a:lnTo>
                <a:lnTo>
                  <a:pt x="299138" y="347804"/>
                </a:lnTo>
                <a:lnTo>
                  <a:pt x="305091" y="338976"/>
                </a:lnTo>
                <a:lnTo>
                  <a:pt x="339048" y="316081"/>
                </a:lnTo>
                <a:lnTo>
                  <a:pt x="305091" y="293186"/>
                </a:lnTo>
                <a:close/>
                <a:moveTo>
                  <a:pt x="171744" y="0"/>
                </a:moveTo>
                <a:cubicBezTo>
                  <a:pt x="219170" y="0"/>
                  <a:pt x="262106" y="19223"/>
                  <a:pt x="293186" y="50303"/>
                </a:cubicBezTo>
                <a:lnTo>
                  <a:pt x="299138" y="59131"/>
                </a:lnTo>
                <a:lnTo>
                  <a:pt x="305091" y="50303"/>
                </a:lnTo>
                <a:cubicBezTo>
                  <a:pt x="336170" y="19223"/>
                  <a:pt x="379106" y="0"/>
                  <a:pt x="426532" y="0"/>
                </a:cubicBezTo>
                <a:cubicBezTo>
                  <a:pt x="521384" y="0"/>
                  <a:pt x="598276" y="76892"/>
                  <a:pt x="598276" y="171744"/>
                </a:cubicBezTo>
                <a:cubicBezTo>
                  <a:pt x="598276" y="219170"/>
                  <a:pt x="579053" y="262106"/>
                  <a:pt x="547974" y="293186"/>
                </a:cubicBezTo>
                <a:lnTo>
                  <a:pt x="514016" y="316081"/>
                </a:lnTo>
                <a:lnTo>
                  <a:pt x="547974" y="338976"/>
                </a:lnTo>
                <a:cubicBezTo>
                  <a:pt x="579053" y="370055"/>
                  <a:pt x="598276" y="412991"/>
                  <a:pt x="598276" y="460417"/>
                </a:cubicBezTo>
                <a:cubicBezTo>
                  <a:pt x="598276" y="555269"/>
                  <a:pt x="521384" y="632161"/>
                  <a:pt x="426532" y="632161"/>
                </a:cubicBezTo>
                <a:cubicBezTo>
                  <a:pt x="379106" y="632161"/>
                  <a:pt x="336170" y="612938"/>
                  <a:pt x="305091" y="581859"/>
                </a:cubicBezTo>
                <a:lnTo>
                  <a:pt x="299138" y="573030"/>
                </a:lnTo>
                <a:lnTo>
                  <a:pt x="293186" y="581859"/>
                </a:lnTo>
                <a:cubicBezTo>
                  <a:pt x="262106" y="612938"/>
                  <a:pt x="219170" y="632161"/>
                  <a:pt x="171744" y="632161"/>
                </a:cubicBezTo>
                <a:cubicBezTo>
                  <a:pt x="76892" y="632161"/>
                  <a:pt x="0" y="555269"/>
                  <a:pt x="0" y="460417"/>
                </a:cubicBezTo>
                <a:cubicBezTo>
                  <a:pt x="0" y="412991"/>
                  <a:pt x="19223" y="370055"/>
                  <a:pt x="50303" y="338976"/>
                </a:cubicBezTo>
                <a:lnTo>
                  <a:pt x="84260" y="316081"/>
                </a:lnTo>
                <a:lnTo>
                  <a:pt x="50303" y="293186"/>
                </a:lnTo>
                <a:cubicBezTo>
                  <a:pt x="19223" y="262106"/>
                  <a:pt x="0" y="219170"/>
                  <a:pt x="0" y="171744"/>
                </a:cubicBezTo>
                <a:cubicBezTo>
                  <a:pt x="0" y="76892"/>
                  <a:pt x="76892" y="0"/>
                  <a:pt x="171744" y="0"/>
                </a:cubicBezTo>
                <a:close/>
              </a:path>
            </a:pathLst>
          </a:custGeom>
          <a:solidFill>
            <a:srgbClr val="42631B"/>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dirty="0"/>
          </a:p>
        </p:txBody>
      </p:sp>
      <p:cxnSp>
        <p:nvCxnSpPr>
          <p:cNvPr id="79" name="Straight Connector 78">
            <a:extLst>
              <a:ext uri="{FF2B5EF4-FFF2-40B4-BE49-F238E27FC236}">
                <a16:creationId xmlns:a16="http://schemas.microsoft.com/office/drawing/2014/main" id="{7FFC5F42-8034-4693-8A98-0E404002DC46}"/>
              </a:ext>
            </a:extLst>
          </p:cNvPr>
          <p:cNvCxnSpPr>
            <a:cxnSpLocks/>
          </p:cNvCxnSpPr>
          <p:nvPr/>
        </p:nvCxnSpPr>
        <p:spPr>
          <a:xfrm>
            <a:off x="3805576" y="5335564"/>
            <a:ext cx="0" cy="649850"/>
          </a:xfrm>
          <a:prstGeom prst="line">
            <a:avLst/>
          </a:prstGeom>
          <a:ln w="38100">
            <a:solidFill>
              <a:srgbClr val="42631B"/>
            </a:solidFill>
            <a:prstDash val="sysDash"/>
          </a:ln>
        </p:spPr>
        <p:style>
          <a:lnRef idx="1">
            <a:schemeClr val="accent1"/>
          </a:lnRef>
          <a:fillRef idx="0">
            <a:schemeClr val="accent1"/>
          </a:fillRef>
          <a:effectRef idx="0">
            <a:schemeClr val="accent1"/>
          </a:effectRef>
          <a:fontRef idx="minor">
            <a:schemeClr val="tx1"/>
          </a:fontRef>
        </p:style>
      </p:cxnSp>
      <p:sp>
        <p:nvSpPr>
          <p:cNvPr id="81" name="TextBox 80">
            <a:extLst>
              <a:ext uri="{FF2B5EF4-FFF2-40B4-BE49-F238E27FC236}">
                <a16:creationId xmlns:a16="http://schemas.microsoft.com/office/drawing/2014/main" id="{5664BA83-B0AD-43AF-AE4D-002FA8C1254D}"/>
              </a:ext>
            </a:extLst>
          </p:cNvPr>
          <p:cNvSpPr txBox="1"/>
          <p:nvPr/>
        </p:nvSpPr>
        <p:spPr>
          <a:xfrm>
            <a:off x="2712242" y="6077130"/>
            <a:ext cx="2206227" cy="461665"/>
          </a:xfrm>
          <a:prstGeom prst="rect">
            <a:avLst/>
          </a:prstGeom>
          <a:noFill/>
        </p:spPr>
        <p:txBody>
          <a:bodyPr wrap="square" rtlCol="0">
            <a:spAutoFit/>
          </a:bodyPr>
          <a:lstStyle/>
          <a:p>
            <a:r>
              <a:rPr lang="en-US" sz="2400" dirty="0">
                <a:latin typeface="Nanum Pen" panose="03040600000000000000" pitchFamily="66" charset="-127"/>
                <a:ea typeface="Nanum Pen" panose="03040600000000000000" pitchFamily="66" charset="-127"/>
              </a:rPr>
              <a:t>Add your text here</a:t>
            </a:r>
            <a:endParaRPr lang="en-ID" sz="2400" dirty="0">
              <a:latin typeface="Nanum Pen" panose="03040600000000000000" pitchFamily="66" charset="-127"/>
              <a:ea typeface="Nanum Pen" panose="03040600000000000000" pitchFamily="66" charset="-127"/>
            </a:endParaRPr>
          </a:p>
        </p:txBody>
      </p:sp>
      <p:cxnSp>
        <p:nvCxnSpPr>
          <p:cNvPr id="82" name="Straight Connector 81">
            <a:extLst>
              <a:ext uri="{FF2B5EF4-FFF2-40B4-BE49-F238E27FC236}">
                <a16:creationId xmlns:a16="http://schemas.microsoft.com/office/drawing/2014/main" id="{3214F877-81A6-4110-B6C6-4358E6FBE8BA}"/>
              </a:ext>
            </a:extLst>
          </p:cNvPr>
          <p:cNvCxnSpPr/>
          <p:nvPr/>
        </p:nvCxnSpPr>
        <p:spPr>
          <a:xfrm>
            <a:off x="6404886" y="3984710"/>
            <a:ext cx="0" cy="649850"/>
          </a:xfrm>
          <a:prstGeom prst="line">
            <a:avLst/>
          </a:prstGeom>
          <a:ln w="38100">
            <a:solidFill>
              <a:srgbClr val="42631B"/>
            </a:solidFill>
            <a:prstDash val="sysDash"/>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4752E4AC-7F87-4910-9E43-9CA3385A04C6}"/>
              </a:ext>
            </a:extLst>
          </p:cNvPr>
          <p:cNvSpPr txBox="1"/>
          <p:nvPr/>
        </p:nvSpPr>
        <p:spPr>
          <a:xfrm>
            <a:off x="5301772" y="3435279"/>
            <a:ext cx="2206227" cy="461665"/>
          </a:xfrm>
          <a:prstGeom prst="rect">
            <a:avLst/>
          </a:prstGeom>
          <a:noFill/>
        </p:spPr>
        <p:txBody>
          <a:bodyPr wrap="square" rtlCol="0">
            <a:spAutoFit/>
          </a:bodyPr>
          <a:lstStyle/>
          <a:p>
            <a:r>
              <a:rPr lang="en-US" sz="2400" dirty="0">
                <a:latin typeface="Nanum Pen" panose="03040600000000000000" pitchFamily="66" charset="-127"/>
                <a:ea typeface="Nanum Pen" panose="03040600000000000000" pitchFamily="66" charset="-127"/>
              </a:rPr>
              <a:t>Add your text here</a:t>
            </a:r>
            <a:endParaRPr lang="en-ID" sz="2400" dirty="0">
              <a:latin typeface="Nanum Pen" panose="03040600000000000000" pitchFamily="66" charset="-127"/>
              <a:ea typeface="Nanum Pen" panose="03040600000000000000" pitchFamily="66" charset="-127"/>
            </a:endParaRPr>
          </a:p>
        </p:txBody>
      </p:sp>
      <p:cxnSp>
        <p:nvCxnSpPr>
          <p:cNvPr id="84" name="Straight Connector 83">
            <a:extLst>
              <a:ext uri="{FF2B5EF4-FFF2-40B4-BE49-F238E27FC236}">
                <a16:creationId xmlns:a16="http://schemas.microsoft.com/office/drawing/2014/main" id="{9D98DA15-19E2-4039-8424-02D087BF86A8}"/>
              </a:ext>
            </a:extLst>
          </p:cNvPr>
          <p:cNvCxnSpPr/>
          <p:nvPr/>
        </p:nvCxnSpPr>
        <p:spPr>
          <a:xfrm>
            <a:off x="9034259" y="5331672"/>
            <a:ext cx="0" cy="649850"/>
          </a:xfrm>
          <a:prstGeom prst="line">
            <a:avLst/>
          </a:prstGeom>
          <a:ln w="38100">
            <a:solidFill>
              <a:srgbClr val="42631B"/>
            </a:solidFill>
            <a:prstDash val="sysDash"/>
          </a:ln>
        </p:spPr>
        <p:style>
          <a:lnRef idx="1">
            <a:schemeClr val="accent1"/>
          </a:lnRef>
          <a:fillRef idx="0">
            <a:schemeClr val="accent1"/>
          </a:fillRef>
          <a:effectRef idx="0">
            <a:schemeClr val="accent1"/>
          </a:effectRef>
          <a:fontRef idx="minor">
            <a:schemeClr val="tx1"/>
          </a:fontRef>
        </p:style>
      </p:cxnSp>
      <p:sp>
        <p:nvSpPr>
          <p:cNvPr id="85" name="TextBox 84">
            <a:extLst>
              <a:ext uri="{FF2B5EF4-FFF2-40B4-BE49-F238E27FC236}">
                <a16:creationId xmlns:a16="http://schemas.microsoft.com/office/drawing/2014/main" id="{BD597D4C-E0E3-4585-88B3-8A31E6131602}"/>
              </a:ext>
            </a:extLst>
          </p:cNvPr>
          <p:cNvSpPr txBox="1"/>
          <p:nvPr/>
        </p:nvSpPr>
        <p:spPr>
          <a:xfrm>
            <a:off x="7931145" y="5956888"/>
            <a:ext cx="2206227" cy="461665"/>
          </a:xfrm>
          <a:prstGeom prst="rect">
            <a:avLst/>
          </a:prstGeom>
          <a:noFill/>
        </p:spPr>
        <p:txBody>
          <a:bodyPr wrap="square" rtlCol="0">
            <a:spAutoFit/>
          </a:bodyPr>
          <a:lstStyle/>
          <a:p>
            <a:r>
              <a:rPr lang="en-US" sz="2400" dirty="0">
                <a:latin typeface="Nanum Pen" panose="03040600000000000000" pitchFamily="66" charset="-127"/>
                <a:ea typeface="Nanum Pen" panose="03040600000000000000" pitchFamily="66" charset="-127"/>
              </a:rPr>
              <a:t>Add your text here</a:t>
            </a:r>
            <a:endParaRPr lang="en-ID" sz="2400" dirty="0">
              <a:latin typeface="Nanum Pen" panose="03040600000000000000" pitchFamily="66" charset="-127"/>
              <a:ea typeface="Nanum Pen" panose="03040600000000000000" pitchFamily="66" charset="-127"/>
            </a:endParaRPr>
          </a:p>
        </p:txBody>
      </p:sp>
      <p:sp>
        <p:nvSpPr>
          <p:cNvPr id="86" name="Oval 85">
            <a:extLst>
              <a:ext uri="{FF2B5EF4-FFF2-40B4-BE49-F238E27FC236}">
                <a16:creationId xmlns:a16="http://schemas.microsoft.com/office/drawing/2014/main" id="{A68221B5-7014-4A40-B090-27B18882C76A}"/>
              </a:ext>
            </a:extLst>
          </p:cNvPr>
          <p:cNvSpPr/>
          <p:nvPr/>
        </p:nvSpPr>
        <p:spPr>
          <a:xfrm>
            <a:off x="1067620" y="4840498"/>
            <a:ext cx="356736" cy="356736"/>
          </a:xfrm>
          <a:prstGeom prst="ellipse">
            <a:avLst/>
          </a:prstGeom>
          <a:solidFill>
            <a:srgbClr val="42631B"/>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87" name="Oval 86">
            <a:extLst>
              <a:ext uri="{FF2B5EF4-FFF2-40B4-BE49-F238E27FC236}">
                <a16:creationId xmlns:a16="http://schemas.microsoft.com/office/drawing/2014/main" id="{322E88F2-4E15-4BD9-AFEF-EA6DEBD3F64E}"/>
              </a:ext>
            </a:extLst>
          </p:cNvPr>
          <p:cNvSpPr/>
          <p:nvPr/>
        </p:nvSpPr>
        <p:spPr>
          <a:xfrm>
            <a:off x="11461206" y="4840498"/>
            <a:ext cx="356736" cy="356736"/>
          </a:xfrm>
          <a:prstGeom prst="ellipse">
            <a:avLst/>
          </a:prstGeom>
          <a:solidFill>
            <a:srgbClr val="42631B"/>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88" name="TextBox 87">
            <a:extLst>
              <a:ext uri="{FF2B5EF4-FFF2-40B4-BE49-F238E27FC236}">
                <a16:creationId xmlns:a16="http://schemas.microsoft.com/office/drawing/2014/main" id="{F47D16F9-96B0-470A-91F6-C6E212B283FA}"/>
              </a:ext>
            </a:extLst>
          </p:cNvPr>
          <p:cNvSpPr txBox="1"/>
          <p:nvPr/>
        </p:nvSpPr>
        <p:spPr>
          <a:xfrm>
            <a:off x="817185" y="4359132"/>
            <a:ext cx="884616" cy="461665"/>
          </a:xfrm>
          <a:prstGeom prst="rect">
            <a:avLst/>
          </a:prstGeom>
          <a:noFill/>
        </p:spPr>
        <p:txBody>
          <a:bodyPr wrap="square" rtlCol="0">
            <a:spAutoFit/>
          </a:bodyPr>
          <a:lstStyle/>
          <a:p>
            <a:r>
              <a:rPr lang="en-US" sz="2400" dirty="0">
                <a:latin typeface="Nanum Pen" panose="03040600000000000000" pitchFamily="66" charset="-127"/>
                <a:ea typeface="Nanum Pen" panose="03040600000000000000" pitchFamily="66" charset="-127"/>
              </a:rPr>
              <a:t>Start</a:t>
            </a:r>
            <a:endParaRPr lang="en-ID" sz="2400" dirty="0">
              <a:latin typeface="Nanum Pen" panose="03040600000000000000" pitchFamily="66" charset="-127"/>
              <a:ea typeface="Nanum Pen" panose="03040600000000000000" pitchFamily="66" charset="-127"/>
            </a:endParaRPr>
          </a:p>
        </p:txBody>
      </p:sp>
      <p:sp>
        <p:nvSpPr>
          <p:cNvPr id="89" name="TextBox 88">
            <a:extLst>
              <a:ext uri="{FF2B5EF4-FFF2-40B4-BE49-F238E27FC236}">
                <a16:creationId xmlns:a16="http://schemas.microsoft.com/office/drawing/2014/main" id="{EA54BD39-E32D-4434-826E-FF3BC35AFFFC}"/>
              </a:ext>
            </a:extLst>
          </p:cNvPr>
          <p:cNvSpPr txBox="1"/>
          <p:nvPr/>
        </p:nvSpPr>
        <p:spPr>
          <a:xfrm>
            <a:off x="11135318" y="4359132"/>
            <a:ext cx="884616" cy="461665"/>
          </a:xfrm>
          <a:prstGeom prst="rect">
            <a:avLst/>
          </a:prstGeom>
          <a:noFill/>
        </p:spPr>
        <p:txBody>
          <a:bodyPr wrap="square" rtlCol="0">
            <a:spAutoFit/>
          </a:bodyPr>
          <a:lstStyle/>
          <a:p>
            <a:r>
              <a:rPr lang="en-US" sz="2400" dirty="0">
                <a:latin typeface="Nanum Pen" panose="03040600000000000000" pitchFamily="66" charset="-127"/>
                <a:ea typeface="Nanum Pen" panose="03040600000000000000" pitchFamily="66" charset="-127"/>
              </a:rPr>
              <a:t>Finish</a:t>
            </a:r>
            <a:endParaRPr lang="en-ID" sz="2400" dirty="0">
              <a:latin typeface="Nanum Pen" panose="03040600000000000000" pitchFamily="66" charset="-127"/>
              <a:ea typeface="Nanum Pen" panose="03040600000000000000" pitchFamily="66" charset="-127"/>
            </a:endParaRPr>
          </a:p>
        </p:txBody>
      </p:sp>
      <p:pic>
        <p:nvPicPr>
          <p:cNvPr id="90" name="Picture 89">
            <a:extLst>
              <a:ext uri="{FF2B5EF4-FFF2-40B4-BE49-F238E27FC236}">
                <a16:creationId xmlns:a16="http://schemas.microsoft.com/office/drawing/2014/main" id="{FF79D8D1-E762-4A6F-98C8-1BE5A7286C14}"/>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479762" y="3357506"/>
            <a:ext cx="651626" cy="850235"/>
          </a:xfrm>
          <a:prstGeom prst="rect">
            <a:avLst/>
          </a:prstGeom>
        </p:spPr>
      </p:pic>
      <p:pic>
        <p:nvPicPr>
          <p:cNvPr id="91" name="Picture 90">
            <a:extLst>
              <a:ext uri="{FF2B5EF4-FFF2-40B4-BE49-F238E27FC236}">
                <a16:creationId xmlns:a16="http://schemas.microsoft.com/office/drawing/2014/main" id="{5F846F74-B00E-4734-BD08-EBC33188EB06}"/>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768643" y="5878743"/>
            <a:ext cx="1272483" cy="781384"/>
          </a:xfrm>
          <a:prstGeom prst="rect">
            <a:avLst/>
          </a:prstGeom>
        </p:spPr>
      </p:pic>
      <p:cxnSp>
        <p:nvCxnSpPr>
          <p:cNvPr id="92" name="Straight Connector 91">
            <a:extLst>
              <a:ext uri="{FF2B5EF4-FFF2-40B4-BE49-F238E27FC236}">
                <a16:creationId xmlns:a16="http://schemas.microsoft.com/office/drawing/2014/main" id="{77D98B34-12AC-46BE-A96B-1E2DFCF8D5B1}"/>
              </a:ext>
            </a:extLst>
          </p:cNvPr>
          <p:cNvCxnSpPr>
            <a:cxnSpLocks/>
          </p:cNvCxnSpPr>
          <p:nvPr/>
        </p:nvCxnSpPr>
        <p:spPr>
          <a:xfrm>
            <a:off x="6426984" y="5363908"/>
            <a:ext cx="0" cy="417216"/>
          </a:xfrm>
          <a:prstGeom prst="line">
            <a:avLst/>
          </a:prstGeom>
          <a:ln w="38100">
            <a:solidFill>
              <a:srgbClr val="42631B"/>
            </a:solidFill>
            <a:prstDash val="sysDash"/>
          </a:ln>
        </p:spPr>
        <p:style>
          <a:lnRef idx="1">
            <a:schemeClr val="accent1"/>
          </a:lnRef>
          <a:fillRef idx="0">
            <a:schemeClr val="accent1"/>
          </a:fillRef>
          <a:effectRef idx="0">
            <a:schemeClr val="accent1"/>
          </a:effectRef>
          <a:fontRef idx="minor">
            <a:schemeClr val="tx1"/>
          </a:fontRef>
        </p:style>
      </p:cxnSp>
      <p:pic>
        <p:nvPicPr>
          <p:cNvPr id="93" name="Picture 92">
            <a:extLst>
              <a:ext uri="{FF2B5EF4-FFF2-40B4-BE49-F238E27FC236}">
                <a16:creationId xmlns:a16="http://schemas.microsoft.com/office/drawing/2014/main" id="{BC2BCA78-5E4F-4869-B3BD-F29D8855F82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678383" y="3487889"/>
            <a:ext cx="651626" cy="650609"/>
          </a:xfrm>
          <a:prstGeom prst="rect">
            <a:avLst/>
          </a:prstGeom>
        </p:spPr>
      </p:pic>
      <p:cxnSp>
        <p:nvCxnSpPr>
          <p:cNvPr id="94" name="Straight Connector 93">
            <a:extLst>
              <a:ext uri="{FF2B5EF4-FFF2-40B4-BE49-F238E27FC236}">
                <a16:creationId xmlns:a16="http://schemas.microsoft.com/office/drawing/2014/main" id="{079AC5E2-213E-4ADD-9F5E-2ADC7018EB5E}"/>
              </a:ext>
            </a:extLst>
          </p:cNvPr>
          <p:cNvCxnSpPr>
            <a:cxnSpLocks/>
          </p:cNvCxnSpPr>
          <p:nvPr/>
        </p:nvCxnSpPr>
        <p:spPr>
          <a:xfrm>
            <a:off x="9034258" y="4280157"/>
            <a:ext cx="0" cy="417216"/>
          </a:xfrm>
          <a:prstGeom prst="line">
            <a:avLst/>
          </a:prstGeom>
          <a:ln w="38100">
            <a:solidFill>
              <a:srgbClr val="42631B"/>
            </a:solidFill>
            <a:prstDash val="sysDash"/>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26F5ECD1-41A1-4344-9409-441AB48590B3}"/>
              </a:ext>
            </a:extLst>
          </p:cNvPr>
          <p:cNvCxnSpPr>
            <a:cxnSpLocks/>
          </p:cNvCxnSpPr>
          <p:nvPr/>
        </p:nvCxnSpPr>
        <p:spPr>
          <a:xfrm>
            <a:off x="3805576" y="4309635"/>
            <a:ext cx="0" cy="417216"/>
          </a:xfrm>
          <a:prstGeom prst="line">
            <a:avLst/>
          </a:prstGeom>
          <a:ln w="38100">
            <a:solidFill>
              <a:srgbClr val="42631B"/>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81365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6"/>
                                        </p:tgtEl>
                                        <p:attrNameLst>
                                          <p:attrName>style.visibility</p:attrName>
                                        </p:attrNameLst>
                                      </p:cBhvr>
                                      <p:to>
                                        <p:strVal val="visible"/>
                                      </p:to>
                                    </p:set>
                                    <p:animEffect transition="in" filter="fade">
                                      <p:cBhvr>
                                        <p:cTn id="7" dur="500"/>
                                        <p:tgtEl>
                                          <p:spTgt spid="86"/>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88"/>
                                        </p:tgtEl>
                                        <p:attrNameLst>
                                          <p:attrName>style.visibility</p:attrName>
                                        </p:attrNameLst>
                                      </p:cBhvr>
                                      <p:to>
                                        <p:strVal val="visible"/>
                                      </p:to>
                                    </p:set>
                                    <p:animEffect transition="in" filter="wipe(left)">
                                      <p:cBhvr>
                                        <p:cTn id="11" dur="500"/>
                                        <p:tgtEl>
                                          <p:spTgt spid="88"/>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56"/>
                                        </p:tgtEl>
                                        <p:attrNameLst>
                                          <p:attrName>style.visibility</p:attrName>
                                        </p:attrNameLst>
                                      </p:cBhvr>
                                      <p:to>
                                        <p:strVal val="visible"/>
                                      </p:to>
                                    </p:set>
                                    <p:animEffect transition="in" filter="wipe(left)">
                                      <p:cBhvr>
                                        <p:cTn id="15" dur="500"/>
                                        <p:tgtEl>
                                          <p:spTgt spid="56"/>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57"/>
                                        </p:tgtEl>
                                        <p:attrNameLst>
                                          <p:attrName>style.visibility</p:attrName>
                                        </p:attrNameLst>
                                      </p:cBhvr>
                                      <p:to>
                                        <p:strVal val="visible"/>
                                      </p:to>
                                    </p:set>
                                    <p:animEffect transition="in" filter="fade">
                                      <p:cBhvr>
                                        <p:cTn id="19" dur="500"/>
                                        <p:tgtEl>
                                          <p:spTgt spid="57"/>
                                        </p:tgtEl>
                                      </p:cBhvr>
                                    </p:animEffect>
                                  </p:childTnLst>
                                </p:cTn>
                              </p:par>
                            </p:childTnLst>
                          </p:cTn>
                        </p:par>
                        <p:par>
                          <p:cTn id="20" fill="hold">
                            <p:stCondLst>
                              <p:cond delay="2000"/>
                            </p:stCondLst>
                            <p:childTnLst>
                              <p:par>
                                <p:cTn id="21" presetID="22" presetClass="entr" presetSubtype="4" fill="hold" nodeType="afterEffect">
                                  <p:stCondLst>
                                    <p:cond delay="0"/>
                                  </p:stCondLst>
                                  <p:childTnLst>
                                    <p:set>
                                      <p:cBhvr>
                                        <p:cTn id="22" dur="1" fill="hold">
                                          <p:stCondLst>
                                            <p:cond delay="0"/>
                                          </p:stCondLst>
                                        </p:cTn>
                                        <p:tgtEl>
                                          <p:spTgt spid="96"/>
                                        </p:tgtEl>
                                        <p:attrNameLst>
                                          <p:attrName>style.visibility</p:attrName>
                                        </p:attrNameLst>
                                      </p:cBhvr>
                                      <p:to>
                                        <p:strVal val="visible"/>
                                      </p:to>
                                    </p:set>
                                    <p:animEffect transition="in" filter="wipe(down)">
                                      <p:cBhvr>
                                        <p:cTn id="23" dur="500"/>
                                        <p:tgtEl>
                                          <p:spTgt spid="96"/>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90"/>
                                        </p:tgtEl>
                                        <p:attrNameLst>
                                          <p:attrName>style.visibility</p:attrName>
                                        </p:attrNameLst>
                                      </p:cBhvr>
                                      <p:to>
                                        <p:strVal val="visible"/>
                                      </p:to>
                                    </p:set>
                                    <p:animEffect transition="in" filter="fade">
                                      <p:cBhvr>
                                        <p:cTn id="27" dur="500"/>
                                        <p:tgtEl>
                                          <p:spTgt spid="90"/>
                                        </p:tgtEl>
                                      </p:cBhvr>
                                    </p:animEffect>
                                  </p:childTnLst>
                                </p:cTn>
                              </p:par>
                            </p:childTnLst>
                          </p:cTn>
                        </p:par>
                        <p:par>
                          <p:cTn id="28" fill="hold">
                            <p:stCondLst>
                              <p:cond delay="3000"/>
                            </p:stCondLst>
                            <p:childTnLst>
                              <p:par>
                                <p:cTn id="29" presetID="22" presetClass="entr" presetSubtype="1" fill="hold" nodeType="afterEffect">
                                  <p:stCondLst>
                                    <p:cond delay="0"/>
                                  </p:stCondLst>
                                  <p:childTnLst>
                                    <p:set>
                                      <p:cBhvr>
                                        <p:cTn id="30" dur="1" fill="hold">
                                          <p:stCondLst>
                                            <p:cond delay="0"/>
                                          </p:stCondLst>
                                        </p:cTn>
                                        <p:tgtEl>
                                          <p:spTgt spid="79"/>
                                        </p:tgtEl>
                                        <p:attrNameLst>
                                          <p:attrName>style.visibility</p:attrName>
                                        </p:attrNameLst>
                                      </p:cBhvr>
                                      <p:to>
                                        <p:strVal val="visible"/>
                                      </p:to>
                                    </p:set>
                                    <p:animEffect transition="in" filter="wipe(up)">
                                      <p:cBhvr>
                                        <p:cTn id="31" dur="500"/>
                                        <p:tgtEl>
                                          <p:spTgt spid="79"/>
                                        </p:tgtEl>
                                      </p:cBhvr>
                                    </p:animEffect>
                                  </p:childTnLst>
                                </p:cTn>
                              </p:par>
                            </p:childTnLst>
                          </p:cTn>
                        </p:par>
                        <p:par>
                          <p:cTn id="32" fill="hold">
                            <p:stCondLst>
                              <p:cond delay="3500"/>
                            </p:stCondLst>
                            <p:childTnLst>
                              <p:par>
                                <p:cTn id="33" presetID="22" presetClass="entr" presetSubtype="8" fill="hold" grpId="0" nodeType="afterEffect">
                                  <p:stCondLst>
                                    <p:cond delay="0"/>
                                  </p:stCondLst>
                                  <p:childTnLst>
                                    <p:set>
                                      <p:cBhvr>
                                        <p:cTn id="34" dur="1" fill="hold">
                                          <p:stCondLst>
                                            <p:cond delay="0"/>
                                          </p:stCondLst>
                                        </p:cTn>
                                        <p:tgtEl>
                                          <p:spTgt spid="81"/>
                                        </p:tgtEl>
                                        <p:attrNameLst>
                                          <p:attrName>style.visibility</p:attrName>
                                        </p:attrNameLst>
                                      </p:cBhvr>
                                      <p:to>
                                        <p:strVal val="visible"/>
                                      </p:to>
                                    </p:set>
                                    <p:animEffect transition="in" filter="wipe(left)">
                                      <p:cBhvr>
                                        <p:cTn id="35" dur="500"/>
                                        <p:tgtEl>
                                          <p:spTgt spid="81"/>
                                        </p:tgtEl>
                                      </p:cBhvr>
                                    </p:animEffect>
                                  </p:childTnLst>
                                </p:cTn>
                              </p:par>
                            </p:childTnLst>
                          </p:cTn>
                        </p:par>
                        <p:par>
                          <p:cTn id="36" fill="hold">
                            <p:stCondLst>
                              <p:cond delay="4000"/>
                            </p:stCondLst>
                            <p:childTnLst>
                              <p:par>
                                <p:cTn id="37" presetID="10" presetClass="entr" presetSubtype="0" fill="hold" grpId="0" nodeType="afterEffect">
                                  <p:stCondLst>
                                    <p:cond delay="0"/>
                                  </p:stCondLst>
                                  <p:childTnLst>
                                    <p:set>
                                      <p:cBhvr>
                                        <p:cTn id="38" dur="1" fill="hold">
                                          <p:stCondLst>
                                            <p:cond delay="0"/>
                                          </p:stCondLst>
                                        </p:cTn>
                                        <p:tgtEl>
                                          <p:spTgt spid="58"/>
                                        </p:tgtEl>
                                        <p:attrNameLst>
                                          <p:attrName>style.visibility</p:attrName>
                                        </p:attrNameLst>
                                      </p:cBhvr>
                                      <p:to>
                                        <p:strVal val="visible"/>
                                      </p:to>
                                    </p:set>
                                    <p:animEffect transition="in" filter="fade">
                                      <p:cBhvr>
                                        <p:cTn id="39" dur="500"/>
                                        <p:tgtEl>
                                          <p:spTgt spid="58"/>
                                        </p:tgtEl>
                                      </p:cBhvr>
                                    </p:animEffect>
                                  </p:childTnLst>
                                </p:cTn>
                              </p:par>
                            </p:childTnLst>
                          </p:cTn>
                        </p:par>
                        <p:par>
                          <p:cTn id="40" fill="hold">
                            <p:stCondLst>
                              <p:cond delay="4500"/>
                            </p:stCondLst>
                            <p:childTnLst>
                              <p:par>
                                <p:cTn id="41" presetID="22" presetClass="entr" presetSubtype="1" fill="hold" nodeType="afterEffect">
                                  <p:stCondLst>
                                    <p:cond delay="0"/>
                                  </p:stCondLst>
                                  <p:childTnLst>
                                    <p:set>
                                      <p:cBhvr>
                                        <p:cTn id="42" dur="1" fill="hold">
                                          <p:stCondLst>
                                            <p:cond delay="0"/>
                                          </p:stCondLst>
                                        </p:cTn>
                                        <p:tgtEl>
                                          <p:spTgt spid="92"/>
                                        </p:tgtEl>
                                        <p:attrNameLst>
                                          <p:attrName>style.visibility</p:attrName>
                                        </p:attrNameLst>
                                      </p:cBhvr>
                                      <p:to>
                                        <p:strVal val="visible"/>
                                      </p:to>
                                    </p:set>
                                    <p:animEffect transition="in" filter="wipe(up)">
                                      <p:cBhvr>
                                        <p:cTn id="43" dur="500"/>
                                        <p:tgtEl>
                                          <p:spTgt spid="92"/>
                                        </p:tgtEl>
                                      </p:cBhvr>
                                    </p:animEffect>
                                  </p:childTnLst>
                                </p:cTn>
                              </p:par>
                            </p:childTnLst>
                          </p:cTn>
                        </p:par>
                        <p:par>
                          <p:cTn id="44" fill="hold">
                            <p:stCondLst>
                              <p:cond delay="5000"/>
                            </p:stCondLst>
                            <p:childTnLst>
                              <p:par>
                                <p:cTn id="45" presetID="10" presetClass="entr" presetSubtype="0" fill="hold" nodeType="afterEffect">
                                  <p:stCondLst>
                                    <p:cond delay="0"/>
                                  </p:stCondLst>
                                  <p:childTnLst>
                                    <p:set>
                                      <p:cBhvr>
                                        <p:cTn id="46" dur="1" fill="hold">
                                          <p:stCondLst>
                                            <p:cond delay="0"/>
                                          </p:stCondLst>
                                        </p:cTn>
                                        <p:tgtEl>
                                          <p:spTgt spid="91"/>
                                        </p:tgtEl>
                                        <p:attrNameLst>
                                          <p:attrName>style.visibility</p:attrName>
                                        </p:attrNameLst>
                                      </p:cBhvr>
                                      <p:to>
                                        <p:strVal val="visible"/>
                                      </p:to>
                                    </p:set>
                                    <p:animEffect transition="in" filter="fade">
                                      <p:cBhvr>
                                        <p:cTn id="47" dur="500"/>
                                        <p:tgtEl>
                                          <p:spTgt spid="91"/>
                                        </p:tgtEl>
                                      </p:cBhvr>
                                    </p:animEffect>
                                  </p:childTnLst>
                                </p:cTn>
                              </p:par>
                            </p:childTnLst>
                          </p:cTn>
                        </p:par>
                        <p:par>
                          <p:cTn id="48" fill="hold">
                            <p:stCondLst>
                              <p:cond delay="5500"/>
                            </p:stCondLst>
                            <p:childTnLst>
                              <p:par>
                                <p:cTn id="49" presetID="22" presetClass="entr" presetSubtype="4" fill="hold" nodeType="afterEffect">
                                  <p:stCondLst>
                                    <p:cond delay="0"/>
                                  </p:stCondLst>
                                  <p:childTnLst>
                                    <p:set>
                                      <p:cBhvr>
                                        <p:cTn id="50" dur="1" fill="hold">
                                          <p:stCondLst>
                                            <p:cond delay="0"/>
                                          </p:stCondLst>
                                        </p:cTn>
                                        <p:tgtEl>
                                          <p:spTgt spid="82"/>
                                        </p:tgtEl>
                                        <p:attrNameLst>
                                          <p:attrName>style.visibility</p:attrName>
                                        </p:attrNameLst>
                                      </p:cBhvr>
                                      <p:to>
                                        <p:strVal val="visible"/>
                                      </p:to>
                                    </p:set>
                                    <p:animEffect transition="in" filter="wipe(down)">
                                      <p:cBhvr>
                                        <p:cTn id="51" dur="500"/>
                                        <p:tgtEl>
                                          <p:spTgt spid="82"/>
                                        </p:tgtEl>
                                      </p:cBhvr>
                                    </p:animEffect>
                                  </p:childTnLst>
                                </p:cTn>
                              </p:par>
                            </p:childTnLst>
                          </p:cTn>
                        </p:par>
                        <p:par>
                          <p:cTn id="52" fill="hold">
                            <p:stCondLst>
                              <p:cond delay="6000"/>
                            </p:stCondLst>
                            <p:childTnLst>
                              <p:par>
                                <p:cTn id="53" presetID="22" presetClass="entr" presetSubtype="8" fill="hold" grpId="0" nodeType="afterEffect">
                                  <p:stCondLst>
                                    <p:cond delay="0"/>
                                  </p:stCondLst>
                                  <p:childTnLst>
                                    <p:set>
                                      <p:cBhvr>
                                        <p:cTn id="54" dur="1" fill="hold">
                                          <p:stCondLst>
                                            <p:cond delay="0"/>
                                          </p:stCondLst>
                                        </p:cTn>
                                        <p:tgtEl>
                                          <p:spTgt spid="83"/>
                                        </p:tgtEl>
                                        <p:attrNameLst>
                                          <p:attrName>style.visibility</p:attrName>
                                        </p:attrNameLst>
                                      </p:cBhvr>
                                      <p:to>
                                        <p:strVal val="visible"/>
                                      </p:to>
                                    </p:set>
                                    <p:animEffect transition="in" filter="wipe(left)">
                                      <p:cBhvr>
                                        <p:cTn id="55" dur="500"/>
                                        <p:tgtEl>
                                          <p:spTgt spid="83"/>
                                        </p:tgtEl>
                                      </p:cBhvr>
                                    </p:animEffect>
                                  </p:childTnLst>
                                </p:cTn>
                              </p:par>
                            </p:childTnLst>
                          </p:cTn>
                        </p:par>
                        <p:par>
                          <p:cTn id="56" fill="hold">
                            <p:stCondLst>
                              <p:cond delay="6500"/>
                            </p:stCondLst>
                            <p:childTnLst>
                              <p:par>
                                <p:cTn id="57" presetID="10" presetClass="entr" presetSubtype="0" fill="hold" grpId="0" nodeType="afterEffect">
                                  <p:stCondLst>
                                    <p:cond delay="0"/>
                                  </p:stCondLst>
                                  <p:childTnLst>
                                    <p:set>
                                      <p:cBhvr>
                                        <p:cTn id="58" dur="1" fill="hold">
                                          <p:stCondLst>
                                            <p:cond delay="0"/>
                                          </p:stCondLst>
                                        </p:cTn>
                                        <p:tgtEl>
                                          <p:spTgt spid="78"/>
                                        </p:tgtEl>
                                        <p:attrNameLst>
                                          <p:attrName>style.visibility</p:attrName>
                                        </p:attrNameLst>
                                      </p:cBhvr>
                                      <p:to>
                                        <p:strVal val="visible"/>
                                      </p:to>
                                    </p:set>
                                    <p:animEffect transition="in" filter="fade">
                                      <p:cBhvr>
                                        <p:cTn id="59" dur="500"/>
                                        <p:tgtEl>
                                          <p:spTgt spid="78"/>
                                        </p:tgtEl>
                                      </p:cBhvr>
                                    </p:animEffect>
                                  </p:childTnLst>
                                </p:cTn>
                              </p:par>
                            </p:childTnLst>
                          </p:cTn>
                        </p:par>
                        <p:par>
                          <p:cTn id="60" fill="hold">
                            <p:stCondLst>
                              <p:cond delay="7000"/>
                            </p:stCondLst>
                            <p:childTnLst>
                              <p:par>
                                <p:cTn id="61" presetID="22" presetClass="entr" presetSubtype="4" fill="hold" nodeType="afterEffect">
                                  <p:stCondLst>
                                    <p:cond delay="0"/>
                                  </p:stCondLst>
                                  <p:childTnLst>
                                    <p:set>
                                      <p:cBhvr>
                                        <p:cTn id="62" dur="1" fill="hold">
                                          <p:stCondLst>
                                            <p:cond delay="0"/>
                                          </p:stCondLst>
                                        </p:cTn>
                                        <p:tgtEl>
                                          <p:spTgt spid="94"/>
                                        </p:tgtEl>
                                        <p:attrNameLst>
                                          <p:attrName>style.visibility</p:attrName>
                                        </p:attrNameLst>
                                      </p:cBhvr>
                                      <p:to>
                                        <p:strVal val="visible"/>
                                      </p:to>
                                    </p:set>
                                    <p:animEffect transition="in" filter="wipe(down)">
                                      <p:cBhvr>
                                        <p:cTn id="63" dur="500"/>
                                        <p:tgtEl>
                                          <p:spTgt spid="94"/>
                                        </p:tgtEl>
                                      </p:cBhvr>
                                    </p:animEffect>
                                  </p:childTnLst>
                                </p:cTn>
                              </p:par>
                            </p:childTnLst>
                          </p:cTn>
                        </p:par>
                        <p:par>
                          <p:cTn id="64" fill="hold">
                            <p:stCondLst>
                              <p:cond delay="7500"/>
                            </p:stCondLst>
                            <p:childTnLst>
                              <p:par>
                                <p:cTn id="65" presetID="10" presetClass="entr" presetSubtype="0" fill="hold" nodeType="afterEffect">
                                  <p:stCondLst>
                                    <p:cond delay="0"/>
                                  </p:stCondLst>
                                  <p:childTnLst>
                                    <p:set>
                                      <p:cBhvr>
                                        <p:cTn id="66" dur="1" fill="hold">
                                          <p:stCondLst>
                                            <p:cond delay="0"/>
                                          </p:stCondLst>
                                        </p:cTn>
                                        <p:tgtEl>
                                          <p:spTgt spid="93"/>
                                        </p:tgtEl>
                                        <p:attrNameLst>
                                          <p:attrName>style.visibility</p:attrName>
                                        </p:attrNameLst>
                                      </p:cBhvr>
                                      <p:to>
                                        <p:strVal val="visible"/>
                                      </p:to>
                                    </p:set>
                                    <p:animEffect transition="in" filter="fade">
                                      <p:cBhvr>
                                        <p:cTn id="67" dur="500"/>
                                        <p:tgtEl>
                                          <p:spTgt spid="93"/>
                                        </p:tgtEl>
                                      </p:cBhvr>
                                    </p:animEffect>
                                  </p:childTnLst>
                                </p:cTn>
                              </p:par>
                            </p:childTnLst>
                          </p:cTn>
                        </p:par>
                        <p:par>
                          <p:cTn id="68" fill="hold">
                            <p:stCondLst>
                              <p:cond delay="8000"/>
                            </p:stCondLst>
                            <p:childTnLst>
                              <p:par>
                                <p:cTn id="69" presetID="22" presetClass="entr" presetSubtype="1" fill="hold" nodeType="afterEffect">
                                  <p:stCondLst>
                                    <p:cond delay="0"/>
                                  </p:stCondLst>
                                  <p:childTnLst>
                                    <p:set>
                                      <p:cBhvr>
                                        <p:cTn id="70" dur="1" fill="hold">
                                          <p:stCondLst>
                                            <p:cond delay="0"/>
                                          </p:stCondLst>
                                        </p:cTn>
                                        <p:tgtEl>
                                          <p:spTgt spid="84"/>
                                        </p:tgtEl>
                                        <p:attrNameLst>
                                          <p:attrName>style.visibility</p:attrName>
                                        </p:attrNameLst>
                                      </p:cBhvr>
                                      <p:to>
                                        <p:strVal val="visible"/>
                                      </p:to>
                                    </p:set>
                                    <p:animEffect transition="in" filter="wipe(up)">
                                      <p:cBhvr>
                                        <p:cTn id="71" dur="500"/>
                                        <p:tgtEl>
                                          <p:spTgt spid="84"/>
                                        </p:tgtEl>
                                      </p:cBhvr>
                                    </p:animEffect>
                                  </p:childTnLst>
                                </p:cTn>
                              </p:par>
                            </p:childTnLst>
                          </p:cTn>
                        </p:par>
                        <p:par>
                          <p:cTn id="72" fill="hold">
                            <p:stCondLst>
                              <p:cond delay="8500"/>
                            </p:stCondLst>
                            <p:childTnLst>
                              <p:par>
                                <p:cTn id="73" presetID="22" presetClass="entr" presetSubtype="8" fill="hold" grpId="0" nodeType="afterEffect">
                                  <p:stCondLst>
                                    <p:cond delay="0"/>
                                  </p:stCondLst>
                                  <p:childTnLst>
                                    <p:set>
                                      <p:cBhvr>
                                        <p:cTn id="74" dur="1" fill="hold">
                                          <p:stCondLst>
                                            <p:cond delay="0"/>
                                          </p:stCondLst>
                                        </p:cTn>
                                        <p:tgtEl>
                                          <p:spTgt spid="85"/>
                                        </p:tgtEl>
                                        <p:attrNameLst>
                                          <p:attrName>style.visibility</p:attrName>
                                        </p:attrNameLst>
                                      </p:cBhvr>
                                      <p:to>
                                        <p:strVal val="visible"/>
                                      </p:to>
                                    </p:set>
                                    <p:animEffect transition="in" filter="wipe(left)">
                                      <p:cBhvr>
                                        <p:cTn id="75" dur="500"/>
                                        <p:tgtEl>
                                          <p:spTgt spid="85"/>
                                        </p:tgtEl>
                                      </p:cBhvr>
                                    </p:animEffect>
                                  </p:childTnLst>
                                </p:cTn>
                              </p:par>
                            </p:childTnLst>
                          </p:cTn>
                        </p:par>
                        <p:par>
                          <p:cTn id="76" fill="hold">
                            <p:stCondLst>
                              <p:cond delay="9000"/>
                            </p:stCondLst>
                            <p:childTnLst>
                              <p:par>
                                <p:cTn id="77" presetID="10" presetClass="entr" presetSubtype="0" fill="hold" grpId="0" nodeType="afterEffect">
                                  <p:stCondLst>
                                    <p:cond delay="0"/>
                                  </p:stCondLst>
                                  <p:childTnLst>
                                    <p:set>
                                      <p:cBhvr>
                                        <p:cTn id="78" dur="1" fill="hold">
                                          <p:stCondLst>
                                            <p:cond delay="0"/>
                                          </p:stCondLst>
                                        </p:cTn>
                                        <p:tgtEl>
                                          <p:spTgt spid="87"/>
                                        </p:tgtEl>
                                        <p:attrNameLst>
                                          <p:attrName>style.visibility</p:attrName>
                                        </p:attrNameLst>
                                      </p:cBhvr>
                                      <p:to>
                                        <p:strVal val="visible"/>
                                      </p:to>
                                    </p:set>
                                    <p:animEffect transition="in" filter="fade">
                                      <p:cBhvr>
                                        <p:cTn id="79" dur="500"/>
                                        <p:tgtEl>
                                          <p:spTgt spid="87"/>
                                        </p:tgtEl>
                                      </p:cBhvr>
                                    </p:animEffect>
                                  </p:childTnLst>
                                </p:cTn>
                              </p:par>
                            </p:childTnLst>
                          </p:cTn>
                        </p:par>
                        <p:par>
                          <p:cTn id="80" fill="hold">
                            <p:stCondLst>
                              <p:cond delay="9500"/>
                            </p:stCondLst>
                            <p:childTnLst>
                              <p:par>
                                <p:cTn id="81" presetID="22" presetClass="entr" presetSubtype="8" fill="hold" grpId="0" nodeType="afterEffect">
                                  <p:stCondLst>
                                    <p:cond delay="0"/>
                                  </p:stCondLst>
                                  <p:childTnLst>
                                    <p:set>
                                      <p:cBhvr>
                                        <p:cTn id="82" dur="1" fill="hold">
                                          <p:stCondLst>
                                            <p:cond delay="0"/>
                                          </p:stCondLst>
                                        </p:cTn>
                                        <p:tgtEl>
                                          <p:spTgt spid="89"/>
                                        </p:tgtEl>
                                        <p:attrNameLst>
                                          <p:attrName>style.visibility</p:attrName>
                                        </p:attrNameLst>
                                      </p:cBhvr>
                                      <p:to>
                                        <p:strVal val="visible"/>
                                      </p:to>
                                    </p:set>
                                    <p:animEffect transition="in" filter="wipe(left)">
                                      <p:cBhvr>
                                        <p:cTn id="83" dur="500"/>
                                        <p:tgtEl>
                                          <p:spTgt spid="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57" grpId="0" animBg="1"/>
      <p:bldP spid="58" grpId="0" animBg="1"/>
      <p:bldP spid="78" grpId="0" animBg="1"/>
      <p:bldP spid="81" grpId="0"/>
      <p:bldP spid="83" grpId="0"/>
      <p:bldP spid="85" grpId="0"/>
      <p:bldP spid="86" grpId="0" animBg="1"/>
      <p:bldP spid="87" grpId="0" animBg="1"/>
      <p:bldP spid="88" grpId="0"/>
      <p:bldP spid="8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565B26F-B542-4517-9BD5-80234A651CED}"/>
              </a:ext>
            </a:extLst>
          </p:cNvPr>
          <p:cNvGrpSpPr/>
          <p:nvPr/>
        </p:nvGrpSpPr>
        <p:grpSpPr>
          <a:xfrm>
            <a:off x="182880" y="140677"/>
            <a:ext cx="11816863" cy="6576645"/>
            <a:chOff x="182880" y="140677"/>
            <a:chExt cx="11816863" cy="6576645"/>
          </a:xfrm>
        </p:grpSpPr>
        <p:sp>
          <p:nvSpPr>
            <p:cNvPr id="43" name="Rectangle: Rounded Corners 42">
              <a:extLst>
                <a:ext uri="{FF2B5EF4-FFF2-40B4-BE49-F238E27FC236}">
                  <a16:creationId xmlns:a16="http://schemas.microsoft.com/office/drawing/2014/main" id="{35B29418-090A-42B4-9C9F-A70CE3B9AB53}"/>
                </a:ext>
              </a:extLst>
            </p:cNvPr>
            <p:cNvSpPr/>
            <p:nvPr/>
          </p:nvSpPr>
          <p:spPr>
            <a:xfrm>
              <a:off x="182880" y="140677"/>
              <a:ext cx="11816862" cy="6576645"/>
            </a:xfrm>
            <a:prstGeom prst="roundRect">
              <a:avLst>
                <a:gd name="adj" fmla="val 1948"/>
              </a:avLst>
            </a:prstGeom>
            <a:solidFill>
              <a:srgbClr val="FFFDE8"/>
            </a:solidFill>
            <a:ln w="38100">
              <a:solidFill>
                <a:srgbClr val="FEC40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45" name="Rectangle 44">
              <a:extLst>
                <a:ext uri="{FF2B5EF4-FFF2-40B4-BE49-F238E27FC236}">
                  <a16:creationId xmlns:a16="http://schemas.microsoft.com/office/drawing/2014/main" id="{4B3B80C0-6277-4EA3-9DA0-B25E71489F0D}"/>
                </a:ext>
              </a:extLst>
            </p:cNvPr>
            <p:cNvSpPr/>
            <p:nvPr/>
          </p:nvSpPr>
          <p:spPr>
            <a:xfrm>
              <a:off x="780945" y="729049"/>
              <a:ext cx="11206442" cy="1389256"/>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46" name="Rectangle: Top Corners Rounded 45">
              <a:extLst>
                <a:ext uri="{FF2B5EF4-FFF2-40B4-BE49-F238E27FC236}">
                  <a16:creationId xmlns:a16="http://schemas.microsoft.com/office/drawing/2014/main" id="{C8517554-6202-418A-A29E-7A9ABC032454}"/>
                </a:ext>
              </a:extLst>
            </p:cNvPr>
            <p:cNvSpPr/>
            <p:nvPr/>
          </p:nvSpPr>
          <p:spPr>
            <a:xfrm flipV="1">
              <a:off x="204613" y="704335"/>
              <a:ext cx="598066" cy="6000635"/>
            </a:xfrm>
            <a:prstGeom prst="round2SameRect">
              <a:avLst>
                <a:gd name="adj1" fmla="val 19718"/>
                <a:gd name="adj2" fmla="val 0"/>
              </a:avLst>
            </a:prstGeom>
            <a:solidFill>
              <a:srgbClr val="FDF6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47" name="Rectangle: Top Corners Rounded 46">
              <a:extLst>
                <a:ext uri="{FF2B5EF4-FFF2-40B4-BE49-F238E27FC236}">
                  <a16:creationId xmlns:a16="http://schemas.microsoft.com/office/drawing/2014/main" id="{8BE87A22-724D-42F9-9274-5E0454FC180E}"/>
                </a:ext>
              </a:extLst>
            </p:cNvPr>
            <p:cNvSpPr/>
            <p:nvPr/>
          </p:nvSpPr>
          <p:spPr>
            <a:xfrm>
              <a:off x="182881" y="140677"/>
              <a:ext cx="11816862" cy="588372"/>
            </a:xfrm>
            <a:prstGeom prst="round2SameRect">
              <a:avLst/>
            </a:prstGeom>
            <a:solidFill>
              <a:srgbClr val="FEC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48" name="Oval 47">
              <a:extLst>
                <a:ext uri="{FF2B5EF4-FFF2-40B4-BE49-F238E27FC236}">
                  <a16:creationId xmlns:a16="http://schemas.microsoft.com/office/drawing/2014/main" id="{70DE1331-1E93-4A5B-9C57-1975A7BFB238}"/>
                </a:ext>
              </a:extLst>
            </p:cNvPr>
            <p:cNvSpPr/>
            <p:nvPr/>
          </p:nvSpPr>
          <p:spPr>
            <a:xfrm>
              <a:off x="296562" y="323652"/>
              <a:ext cx="197708" cy="197708"/>
            </a:xfrm>
            <a:prstGeom prst="ellipse">
              <a:avLst/>
            </a:prstGeom>
            <a:solidFill>
              <a:srgbClr val="FF00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49" name="Oval 48">
              <a:extLst>
                <a:ext uri="{FF2B5EF4-FFF2-40B4-BE49-F238E27FC236}">
                  <a16:creationId xmlns:a16="http://schemas.microsoft.com/office/drawing/2014/main" id="{F1AECF67-6834-4B59-8871-BB6117FF6FA2}"/>
                </a:ext>
              </a:extLst>
            </p:cNvPr>
            <p:cNvSpPr/>
            <p:nvPr/>
          </p:nvSpPr>
          <p:spPr>
            <a:xfrm>
              <a:off x="583237" y="323652"/>
              <a:ext cx="197708" cy="197708"/>
            </a:xfrm>
            <a:prstGeom prst="ellipse">
              <a:avLst/>
            </a:prstGeom>
            <a:solidFill>
              <a:srgbClr val="8ACB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50" name="Oval 49">
              <a:extLst>
                <a:ext uri="{FF2B5EF4-FFF2-40B4-BE49-F238E27FC236}">
                  <a16:creationId xmlns:a16="http://schemas.microsoft.com/office/drawing/2014/main" id="{36811798-5AE3-4E2F-809B-7440623623BF}"/>
                </a:ext>
              </a:extLst>
            </p:cNvPr>
            <p:cNvSpPr/>
            <p:nvPr/>
          </p:nvSpPr>
          <p:spPr>
            <a:xfrm>
              <a:off x="869912" y="323652"/>
              <a:ext cx="197708" cy="197708"/>
            </a:xfrm>
            <a:prstGeom prst="ellipse">
              <a:avLst/>
            </a:prstGeom>
            <a:solidFill>
              <a:srgbClr val="00D0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pic>
          <p:nvPicPr>
            <p:cNvPr id="51" name="Graphic 50">
              <a:extLst>
                <a:ext uri="{FF2B5EF4-FFF2-40B4-BE49-F238E27FC236}">
                  <a16:creationId xmlns:a16="http://schemas.microsoft.com/office/drawing/2014/main" id="{22271D54-20C6-4354-9020-E478DBE9CB6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520222" y="260195"/>
              <a:ext cx="349336" cy="349336"/>
            </a:xfrm>
            <a:prstGeom prst="rect">
              <a:avLst/>
            </a:prstGeom>
          </p:spPr>
        </p:pic>
        <p:sp>
          <p:nvSpPr>
            <p:cNvPr id="64" name="Rectangle: Rounded Corners 63">
              <a:extLst>
                <a:ext uri="{FF2B5EF4-FFF2-40B4-BE49-F238E27FC236}">
                  <a16:creationId xmlns:a16="http://schemas.microsoft.com/office/drawing/2014/main" id="{66C19A3E-3972-4DCD-AA31-59CE7E65B6A6}"/>
                </a:ext>
              </a:extLst>
            </p:cNvPr>
            <p:cNvSpPr/>
            <p:nvPr/>
          </p:nvSpPr>
          <p:spPr>
            <a:xfrm>
              <a:off x="269726" y="898269"/>
              <a:ext cx="442439" cy="442439"/>
            </a:xfrm>
            <a:prstGeom prst="roundRect">
              <a:avLst/>
            </a:prstGeom>
            <a:solidFill>
              <a:srgbClr val="706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pic>
          <p:nvPicPr>
            <p:cNvPr id="66" name="Graphic 65">
              <a:extLst>
                <a:ext uri="{FF2B5EF4-FFF2-40B4-BE49-F238E27FC236}">
                  <a16:creationId xmlns:a16="http://schemas.microsoft.com/office/drawing/2014/main" id="{B348A8E1-D6B3-4B35-8B5B-DAF2D7435864}"/>
                </a:ext>
              </a:extLst>
            </p:cNvPr>
            <p:cNvPicPr>
              <a:picLocks noChangeAspect="1"/>
            </p:cNvPicPr>
            <p:nvPr/>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t="41982" r="88300" b="41622"/>
            <a:stretch/>
          </p:blipFill>
          <p:spPr>
            <a:xfrm>
              <a:off x="368102" y="1585560"/>
              <a:ext cx="249748" cy="286879"/>
            </a:xfrm>
            <a:prstGeom prst="rect">
              <a:avLst/>
            </a:prstGeom>
          </p:spPr>
        </p:pic>
        <p:pic>
          <p:nvPicPr>
            <p:cNvPr id="67" name="Graphic 66">
              <a:extLst>
                <a:ext uri="{FF2B5EF4-FFF2-40B4-BE49-F238E27FC236}">
                  <a16:creationId xmlns:a16="http://schemas.microsoft.com/office/drawing/2014/main" id="{023C6161-9393-4A85-9FDD-9E777AF7B436}"/>
                </a:ext>
              </a:extLst>
            </p:cNvPr>
            <p:cNvPicPr>
              <a:picLocks noChangeAspect="1"/>
            </p:cNvPicPr>
            <p:nvPr/>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87759" t="21261" b="61441"/>
            <a:stretch/>
          </p:blipFill>
          <p:spPr>
            <a:xfrm>
              <a:off x="368102" y="2223698"/>
              <a:ext cx="249748" cy="289254"/>
            </a:xfrm>
            <a:prstGeom prst="rect">
              <a:avLst/>
            </a:prstGeom>
          </p:spPr>
        </p:pic>
        <p:sp>
          <p:nvSpPr>
            <p:cNvPr id="68" name="Oval 67">
              <a:extLst>
                <a:ext uri="{FF2B5EF4-FFF2-40B4-BE49-F238E27FC236}">
                  <a16:creationId xmlns:a16="http://schemas.microsoft.com/office/drawing/2014/main" id="{176534B2-499D-467A-8780-A1D5FBE5F23E}"/>
                </a:ext>
              </a:extLst>
            </p:cNvPr>
            <p:cNvSpPr/>
            <p:nvPr/>
          </p:nvSpPr>
          <p:spPr>
            <a:xfrm>
              <a:off x="415927" y="4311072"/>
              <a:ext cx="189943" cy="189943"/>
            </a:xfrm>
            <a:prstGeom prst="ellipse">
              <a:avLst/>
            </a:prstGeom>
            <a:solidFill>
              <a:srgbClr val="FF0000"/>
            </a:solidFill>
            <a:ln w="28575">
              <a:solidFill>
                <a:srgbClr val="7061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69" name="Oval 68">
              <a:extLst>
                <a:ext uri="{FF2B5EF4-FFF2-40B4-BE49-F238E27FC236}">
                  <a16:creationId xmlns:a16="http://schemas.microsoft.com/office/drawing/2014/main" id="{45AD7A73-7874-4BD4-9AF7-2D23D495C62F}"/>
                </a:ext>
              </a:extLst>
            </p:cNvPr>
            <p:cNvSpPr/>
            <p:nvPr/>
          </p:nvSpPr>
          <p:spPr>
            <a:xfrm>
              <a:off x="415927" y="4751101"/>
              <a:ext cx="189943" cy="189943"/>
            </a:xfrm>
            <a:prstGeom prst="ellipse">
              <a:avLst/>
            </a:prstGeom>
            <a:solidFill>
              <a:srgbClr val="F6A702"/>
            </a:solidFill>
            <a:ln w="28575">
              <a:solidFill>
                <a:srgbClr val="7061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70" name="Oval 69">
              <a:extLst>
                <a:ext uri="{FF2B5EF4-FFF2-40B4-BE49-F238E27FC236}">
                  <a16:creationId xmlns:a16="http://schemas.microsoft.com/office/drawing/2014/main" id="{2617D7D9-75C3-4149-94FE-37086C8AE912}"/>
                </a:ext>
              </a:extLst>
            </p:cNvPr>
            <p:cNvSpPr/>
            <p:nvPr/>
          </p:nvSpPr>
          <p:spPr>
            <a:xfrm>
              <a:off x="415927" y="5191130"/>
              <a:ext cx="189943" cy="189943"/>
            </a:xfrm>
            <a:prstGeom prst="ellipse">
              <a:avLst/>
            </a:prstGeom>
            <a:solidFill>
              <a:srgbClr val="8ACB03"/>
            </a:solidFill>
            <a:ln w="28575">
              <a:solidFill>
                <a:srgbClr val="7061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71" name="Oval 70">
              <a:extLst>
                <a:ext uri="{FF2B5EF4-FFF2-40B4-BE49-F238E27FC236}">
                  <a16:creationId xmlns:a16="http://schemas.microsoft.com/office/drawing/2014/main" id="{D6B1F93B-3066-4FDA-BCCA-17ADAC59074D}"/>
                </a:ext>
              </a:extLst>
            </p:cNvPr>
            <p:cNvSpPr/>
            <p:nvPr/>
          </p:nvSpPr>
          <p:spPr>
            <a:xfrm>
              <a:off x="415927" y="5631159"/>
              <a:ext cx="189943" cy="189943"/>
            </a:xfrm>
            <a:prstGeom prst="ellipse">
              <a:avLst/>
            </a:prstGeom>
            <a:solidFill>
              <a:srgbClr val="00A4EE"/>
            </a:solidFill>
            <a:ln w="28575">
              <a:solidFill>
                <a:srgbClr val="7061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pic>
          <p:nvPicPr>
            <p:cNvPr id="72" name="Graphic 71">
              <a:extLst>
                <a:ext uri="{FF2B5EF4-FFF2-40B4-BE49-F238E27FC236}">
                  <a16:creationId xmlns:a16="http://schemas.microsoft.com/office/drawing/2014/main" id="{3334949E-6DC0-4236-9273-80595C14CD8B}"/>
                </a:ext>
              </a:extLst>
            </p:cNvPr>
            <p:cNvPicPr>
              <a:picLocks noChangeAspect="1"/>
            </p:cNvPicPr>
            <p:nvPr/>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24790" t="82058" r="64420"/>
            <a:stretch/>
          </p:blipFill>
          <p:spPr>
            <a:xfrm>
              <a:off x="391929" y="2911274"/>
              <a:ext cx="237721" cy="324000"/>
            </a:xfrm>
            <a:prstGeom prst="rect">
              <a:avLst/>
            </a:prstGeom>
          </p:spPr>
        </p:pic>
        <p:sp>
          <p:nvSpPr>
            <p:cNvPr id="73" name="TextBox 72">
              <a:extLst>
                <a:ext uri="{FF2B5EF4-FFF2-40B4-BE49-F238E27FC236}">
                  <a16:creationId xmlns:a16="http://schemas.microsoft.com/office/drawing/2014/main" id="{F7C5D220-E232-457D-8232-B2CB8905B4C7}"/>
                </a:ext>
              </a:extLst>
            </p:cNvPr>
            <p:cNvSpPr txBox="1"/>
            <p:nvPr/>
          </p:nvSpPr>
          <p:spPr>
            <a:xfrm>
              <a:off x="214994" y="3792271"/>
              <a:ext cx="595035" cy="307777"/>
            </a:xfrm>
            <a:prstGeom prst="rect">
              <a:avLst/>
            </a:prstGeom>
            <a:noFill/>
          </p:spPr>
          <p:txBody>
            <a:bodyPr wrap="none" rtlCol="0">
              <a:spAutoFit/>
            </a:bodyPr>
            <a:lstStyle/>
            <a:p>
              <a:r>
                <a:rPr lang="en-US" sz="1400" dirty="0">
                  <a:latin typeface="Josefin Sans" pitchFamily="2" charset="0"/>
                  <a:ea typeface="Nanum Pen" panose="03040600000000000000" pitchFamily="66" charset="-127"/>
                </a:rPr>
                <a:t>Tags</a:t>
              </a:r>
              <a:endParaRPr lang="en-ID" sz="1400" dirty="0">
                <a:latin typeface="Josefin Sans" pitchFamily="2" charset="0"/>
                <a:ea typeface="Nanum Pen" panose="03040600000000000000" pitchFamily="66" charset="-127"/>
              </a:endParaRPr>
            </a:p>
          </p:txBody>
        </p:sp>
        <p:sp>
          <p:nvSpPr>
            <p:cNvPr id="80" name="Oval 79">
              <a:extLst>
                <a:ext uri="{FF2B5EF4-FFF2-40B4-BE49-F238E27FC236}">
                  <a16:creationId xmlns:a16="http://schemas.microsoft.com/office/drawing/2014/main" id="{1BF29249-A7F3-4321-A5BC-29EC5B9BD6F5}"/>
                </a:ext>
              </a:extLst>
            </p:cNvPr>
            <p:cNvSpPr/>
            <p:nvPr/>
          </p:nvSpPr>
          <p:spPr>
            <a:xfrm>
              <a:off x="415927" y="6071188"/>
              <a:ext cx="189943" cy="189943"/>
            </a:xfrm>
            <a:prstGeom prst="ellipse">
              <a:avLst/>
            </a:prstGeom>
            <a:solidFill>
              <a:srgbClr val="A357FE"/>
            </a:solidFill>
            <a:ln w="28575">
              <a:solidFill>
                <a:srgbClr val="7061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pic>
        <p:nvPicPr>
          <p:cNvPr id="65" name="Graphic 64">
            <a:hlinkClick r:id="rId6" action="ppaction://hlinksldjump"/>
            <a:extLst>
              <a:ext uri="{FF2B5EF4-FFF2-40B4-BE49-F238E27FC236}">
                <a16:creationId xmlns:a16="http://schemas.microsoft.com/office/drawing/2014/main" id="{746188DF-E657-4E9C-B657-A6353ACEDF4F}"/>
              </a:ext>
            </a:extLst>
          </p:cNvPr>
          <p:cNvPicPr>
            <a:picLocks noChangeAspect="1"/>
          </p:cNvPicPr>
          <p:nvPr/>
        </p:nvPicPr>
        <p:blipFill rotWithShape="1">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t="62342" r="87709" b="22703"/>
          <a:stretch/>
        </p:blipFill>
        <p:spPr>
          <a:xfrm>
            <a:off x="355681" y="960443"/>
            <a:ext cx="274591" cy="273859"/>
          </a:xfrm>
          <a:prstGeom prst="rect">
            <a:avLst/>
          </a:prstGeom>
        </p:spPr>
      </p:pic>
      <p:pic>
        <p:nvPicPr>
          <p:cNvPr id="22" name="Picture 21">
            <a:extLst>
              <a:ext uri="{FF2B5EF4-FFF2-40B4-BE49-F238E27FC236}">
                <a16:creationId xmlns:a16="http://schemas.microsoft.com/office/drawing/2014/main" id="{2EDB4988-0B58-4EF1-8647-C0AC1F591CBD}"/>
              </a:ext>
            </a:extLst>
          </p:cNvPr>
          <p:cNvPicPr>
            <a:picLocks noChangeAspect="1"/>
          </p:cNvPicPr>
          <p:nvPr/>
        </p:nvPicPr>
        <p:blipFill rotWithShape="1">
          <a:blip r:embed="rId9">
            <a:extLst>
              <a:ext uri="{28A0092B-C50C-407E-A947-70E740481C1C}">
                <a14:useLocalDpi xmlns:a14="http://schemas.microsoft.com/office/drawing/2010/main" val="0"/>
              </a:ext>
            </a:extLst>
          </a:blip>
          <a:srcRect t="30740" b="16338"/>
          <a:stretch/>
        </p:blipFill>
        <p:spPr>
          <a:xfrm rot="424690">
            <a:off x="9981879" y="811496"/>
            <a:ext cx="1940395" cy="1026881"/>
          </a:xfrm>
          <a:prstGeom prst="rect">
            <a:avLst/>
          </a:prstGeom>
        </p:spPr>
      </p:pic>
      <p:sp>
        <p:nvSpPr>
          <p:cNvPr id="23" name="TextBox 22">
            <a:extLst>
              <a:ext uri="{FF2B5EF4-FFF2-40B4-BE49-F238E27FC236}">
                <a16:creationId xmlns:a16="http://schemas.microsoft.com/office/drawing/2014/main" id="{1C1C1567-6673-4348-AF0D-CCB6C499EF60}"/>
              </a:ext>
            </a:extLst>
          </p:cNvPr>
          <p:cNvSpPr txBox="1"/>
          <p:nvPr/>
        </p:nvSpPr>
        <p:spPr>
          <a:xfrm>
            <a:off x="2639897" y="1672212"/>
            <a:ext cx="7650178" cy="430887"/>
          </a:xfrm>
          <a:prstGeom prst="rect">
            <a:avLst/>
          </a:prstGeom>
          <a:noFill/>
        </p:spPr>
        <p:txBody>
          <a:bodyPr wrap="square" rtlCol="0">
            <a:spAutoFit/>
          </a:bodyPr>
          <a:lstStyle/>
          <a:p>
            <a:r>
              <a:rPr lang="en-US" sz="2200" dirty="0">
                <a:latin typeface="Nanum Pen" panose="03040600000000000000" pitchFamily="66" charset="-127"/>
                <a:ea typeface="Nanum Pen" panose="03040600000000000000" pitchFamily="66" charset="-127"/>
              </a:rPr>
              <a:t>Small acts, when multiplied by millions of people, can transform the world.</a:t>
            </a:r>
            <a:endParaRPr lang="en-ID" sz="2200" dirty="0">
              <a:latin typeface="Nanum Pen" panose="03040600000000000000" pitchFamily="66" charset="-127"/>
              <a:ea typeface="Nanum Pen" panose="03040600000000000000" pitchFamily="66" charset="-127"/>
            </a:endParaRPr>
          </a:p>
        </p:txBody>
      </p:sp>
      <p:sp>
        <p:nvSpPr>
          <p:cNvPr id="24" name="Rectangle 23">
            <a:extLst>
              <a:ext uri="{FF2B5EF4-FFF2-40B4-BE49-F238E27FC236}">
                <a16:creationId xmlns:a16="http://schemas.microsoft.com/office/drawing/2014/main" id="{634546C5-CB39-4F3F-B8FA-F9AEE97F24FC}"/>
              </a:ext>
            </a:extLst>
          </p:cNvPr>
          <p:cNvSpPr/>
          <p:nvPr/>
        </p:nvSpPr>
        <p:spPr>
          <a:xfrm>
            <a:off x="944436" y="2735965"/>
            <a:ext cx="10977838" cy="490346"/>
          </a:xfrm>
          <a:prstGeom prst="rect">
            <a:avLst/>
          </a:prstGeom>
          <a:solidFill>
            <a:srgbClr val="00A4EE"/>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5" name="TextBox 24">
            <a:extLst>
              <a:ext uri="{FF2B5EF4-FFF2-40B4-BE49-F238E27FC236}">
                <a16:creationId xmlns:a16="http://schemas.microsoft.com/office/drawing/2014/main" id="{CC5F895D-62F5-46C2-B085-DDC33A8A6969}"/>
              </a:ext>
            </a:extLst>
          </p:cNvPr>
          <p:cNvSpPr txBox="1"/>
          <p:nvPr/>
        </p:nvSpPr>
        <p:spPr>
          <a:xfrm>
            <a:off x="869912" y="2557871"/>
            <a:ext cx="2454518" cy="830997"/>
          </a:xfrm>
          <a:prstGeom prst="rect">
            <a:avLst/>
          </a:prstGeom>
          <a:noFill/>
        </p:spPr>
        <p:txBody>
          <a:bodyPr wrap="none" rtlCol="0">
            <a:spAutoFit/>
          </a:bodyPr>
          <a:lstStyle/>
          <a:p>
            <a:r>
              <a:rPr lang="en-US" sz="4800" dirty="0">
                <a:latin typeface="Nanum Pen" panose="03040600000000000000" pitchFamily="66" charset="-127"/>
                <a:ea typeface="Nanum Pen" panose="03040600000000000000" pitchFamily="66" charset="-127"/>
              </a:rPr>
              <a:t>Contents :</a:t>
            </a:r>
            <a:endParaRPr lang="en-ID" sz="4800" dirty="0">
              <a:latin typeface="Nanum Pen" panose="03040600000000000000" pitchFamily="66" charset="-127"/>
              <a:ea typeface="Nanum Pen" panose="03040600000000000000" pitchFamily="66" charset="-127"/>
            </a:endParaRPr>
          </a:p>
        </p:txBody>
      </p:sp>
      <p:sp>
        <p:nvSpPr>
          <p:cNvPr id="26" name="TextBox 25">
            <a:extLst>
              <a:ext uri="{FF2B5EF4-FFF2-40B4-BE49-F238E27FC236}">
                <a16:creationId xmlns:a16="http://schemas.microsoft.com/office/drawing/2014/main" id="{79003561-FCF5-4310-A485-3ECCDBE5004B}"/>
              </a:ext>
            </a:extLst>
          </p:cNvPr>
          <p:cNvSpPr txBox="1"/>
          <p:nvPr/>
        </p:nvSpPr>
        <p:spPr>
          <a:xfrm>
            <a:off x="928003" y="3215717"/>
            <a:ext cx="4022334" cy="663258"/>
          </a:xfrm>
          <a:prstGeom prst="rect">
            <a:avLst/>
          </a:prstGeom>
          <a:noFill/>
        </p:spPr>
        <p:txBody>
          <a:bodyPr wrap="square" rtlCol="0">
            <a:spAutoFit/>
          </a:bodyPr>
          <a:lstStyle/>
          <a:p>
            <a:pPr>
              <a:lnSpc>
                <a:spcPct val="150000"/>
              </a:lnSpc>
            </a:pPr>
            <a:r>
              <a:rPr lang="en-US" sz="2800" b="1" dirty="0">
                <a:latin typeface="Nanum Pen" panose="03040600000000000000" pitchFamily="66" charset="-127"/>
                <a:ea typeface="Nanum Pen" panose="03040600000000000000" pitchFamily="66" charset="-127"/>
              </a:rPr>
              <a:t>Content 01</a:t>
            </a:r>
            <a:endParaRPr lang="en-ID" sz="2800" b="1" dirty="0">
              <a:latin typeface="Nanum Pen" panose="03040600000000000000" pitchFamily="66" charset="-127"/>
              <a:ea typeface="Nanum Pen" panose="03040600000000000000" pitchFamily="66" charset="-127"/>
            </a:endParaRPr>
          </a:p>
        </p:txBody>
      </p:sp>
      <p:sp>
        <p:nvSpPr>
          <p:cNvPr id="27" name="TextBox 26">
            <a:extLst>
              <a:ext uri="{FF2B5EF4-FFF2-40B4-BE49-F238E27FC236}">
                <a16:creationId xmlns:a16="http://schemas.microsoft.com/office/drawing/2014/main" id="{C9C99B1E-EC5C-4A76-A33C-C93C8E8275FA}"/>
              </a:ext>
            </a:extLst>
          </p:cNvPr>
          <p:cNvSpPr txBox="1"/>
          <p:nvPr/>
        </p:nvSpPr>
        <p:spPr>
          <a:xfrm>
            <a:off x="4256553" y="3655528"/>
            <a:ext cx="7841593" cy="2797689"/>
          </a:xfrm>
          <a:prstGeom prst="rect">
            <a:avLst/>
          </a:prstGeom>
          <a:noFill/>
        </p:spPr>
        <p:txBody>
          <a:bodyPr wrap="square" rtlCol="0">
            <a:spAutoFit/>
          </a:bodyPr>
          <a:lstStyle/>
          <a:p>
            <a:pPr>
              <a:lnSpc>
                <a:spcPct val="150000"/>
              </a:lnSpc>
            </a:pPr>
            <a:r>
              <a:rPr lang="en-US" sz="2400" dirty="0">
                <a:latin typeface="Nanum Pen" panose="03040600000000000000" pitchFamily="66" charset="-127"/>
                <a:ea typeface="Nanum Pen" panose="03040600000000000000" pitchFamily="66" charset="-127"/>
              </a:rPr>
              <a:t>Add your text here Add your text here Add your text here Add your text here Add your text here Add your text here Add your text here Add your text here Add your text here Add your text here Add your text here Add your text here Add your text here Add your text here Add your text here Add your text here</a:t>
            </a:r>
            <a:endParaRPr lang="en-ID" sz="2400" dirty="0">
              <a:latin typeface="Nanum Pen" panose="03040600000000000000" pitchFamily="66" charset="-127"/>
              <a:ea typeface="Nanum Pen" panose="03040600000000000000" pitchFamily="66" charset="-127"/>
            </a:endParaRPr>
          </a:p>
        </p:txBody>
      </p:sp>
      <p:pic>
        <p:nvPicPr>
          <p:cNvPr id="29" name="Picture 28">
            <a:extLst>
              <a:ext uri="{FF2B5EF4-FFF2-40B4-BE49-F238E27FC236}">
                <a16:creationId xmlns:a16="http://schemas.microsoft.com/office/drawing/2014/main" id="{41EEE60C-EA9D-4DFF-A006-7D198291384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440257" y="3981689"/>
            <a:ext cx="2381071" cy="2381071"/>
          </a:xfrm>
          <a:prstGeom prst="roundRect">
            <a:avLst>
              <a:gd name="adj" fmla="val 0"/>
            </a:avLst>
          </a:prstGeom>
        </p:spPr>
      </p:pic>
      <p:pic>
        <p:nvPicPr>
          <p:cNvPr id="6" name="Picture 5">
            <a:extLst>
              <a:ext uri="{FF2B5EF4-FFF2-40B4-BE49-F238E27FC236}">
                <a16:creationId xmlns:a16="http://schemas.microsoft.com/office/drawing/2014/main" id="{DB57FAA2-B546-4063-ABB3-0CC7EC004280}"/>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115323" y="1012480"/>
            <a:ext cx="1220504" cy="1319463"/>
          </a:xfrm>
          <a:prstGeom prst="rect">
            <a:avLst/>
          </a:prstGeom>
        </p:spPr>
      </p:pic>
    </p:spTree>
    <p:extLst>
      <p:ext uri="{BB962C8B-B14F-4D97-AF65-F5344CB8AC3E}">
        <p14:creationId xmlns:p14="http://schemas.microsoft.com/office/powerpoint/2010/main" val="4068786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up)">
                                      <p:cBhvr>
                                        <p:cTn id="7" dur="500"/>
                                        <p:tgtEl>
                                          <p:spTgt spid="26"/>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wipe(up)">
                                      <p:cBhvr>
                                        <p:cTn id="11" dur="500"/>
                                        <p:tgtEl>
                                          <p:spTgt spid="29"/>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wipe(left)">
                                      <p:cBhvr>
                                        <p:cTn id="15"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565B26F-B542-4517-9BD5-80234A651CED}"/>
              </a:ext>
            </a:extLst>
          </p:cNvPr>
          <p:cNvGrpSpPr/>
          <p:nvPr/>
        </p:nvGrpSpPr>
        <p:grpSpPr>
          <a:xfrm>
            <a:off x="182880" y="140677"/>
            <a:ext cx="11816863" cy="6576645"/>
            <a:chOff x="182880" y="140677"/>
            <a:chExt cx="11816863" cy="6576645"/>
          </a:xfrm>
        </p:grpSpPr>
        <p:sp>
          <p:nvSpPr>
            <p:cNvPr id="43" name="Rectangle: Rounded Corners 42">
              <a:extLst>
                <a:ext uri="{FF2B5EF4-FFF2-40B4-BE49-F238E27FC236}">
                  <a16:creationId xmlns:a16="http://schemas.microsoft.com/office/drawing/2014/main" id="{35B29418-090A-42B4-9C9F-A70CE3B9AB53}"/>
                </a:ext>
              </a:extLst>
            </p:cNvPr>
            <p:cNvSpPr/>
            <p:nvPr/>
          </p:nvSpPr>
          <p:spPr>
            <a:xfrm>
              <a:off x="182880" y="140677"/>
              <a:ext cx="11816862" cy="6576645"/>
            </a:xfrm>
            <a:prstGeom prst="roundRect">
              <a:avLst>
                <a:gd name="adj" fmla="val 1948"/>
              </a:avLst>
            </a:prstGeom>
            <a:solidFill>
              <a:srgbClr val="FFFDE8"/>
            </a:solidFill>
            <a:ln w="38100">
              <a:solidFill>
                <a:srgbClr val="FEC40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45" name="Rectangle 44">
              <a:extLst>
                <a:ext uri="{FF2B5EF4-FFF2-40B4-BE49-F238E27FC236}">
                  <a16:creationId xmlns:a16="http://schemas.microsoft.com/office/drawing/2014/main" id="{4B3B80C0-6277-4EA3-9DA0-B25E71489F0D}"/>
                </a:ext>
              </a:extLst>
            </p:cNvPr>
            <p:cNvSpPr/>
            <p:nvPr/>
          </p:nvSpPr>
          <p:spPr>
            <a:xfrm>
              <a:off x="780945" y="729049"/>
              <a:ext cx="11206442" cy="1389256"/>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46" name="Rectangle: Top Corners Rounded 45">
              <a:extLst>
                <a:ext uri="{FF2B5EF4-FFF2-40B4-BE49-F238E27FC236}">
                  <a16:creationId xmlns:a16="http://schemas.microsoft.com/office/drawing/2014/main" id="{C8517554-6202-418A-A29E-7A9ABC032454}"/>
                </a:ext>
              </a:extLst>
            </p:cNvPr>
            <p:cNvSpPr/>
            <p:nvPr/>
          </p:nvSpPr>
          <p:spPr>
            <a:xfrm flipV="1">
              <a:off x="204613" y="704335"/>
              <a:ext cx="598066" cy="6000635"/>
            </a:xfrm>
            <a:prstGeom prst="round2SameRect">
              <a:avLst>
                <a:gd name="adj1" fmla="val 19718"/>
                <a:gd name="adj2" fmla="val 0"/>
              </a:avLst>
            </a:prstGeom>
            <a:solidFill>
              <a:srgbClr val="FDF6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47" name="Rectangle: Top Corners Rounded 46">
              <a:extLst>
                <a:ext uri="{FF2B5EF4-FFF2-40B4-BE49-F238E27FC236}">
                  <a16:creationId xmlns:a16="http://schemas.microsoft.com/office/drawing/2014/main" id="{8BE87A22-724D-42F9-9274-5E0454FC180E}"/>
                </a:ext>
              </a:extLst>
            </p:cNvPr>
            <p:cNvSpPr/>
            <p:nvPr/>
          </p:nvSpPr>
          <p:spPr>
            <a:xfrm>
              <a:off x="182881" y="140677"/>
              <a:ext cx="11816862" cy="588372"/>
            </a:xfrm>
            <a:prstGeom prst="round2SameRect">
              <a:avLst/>
            </a:prstGeom>
            <a:solidFill>
              <a:srgbClr val="FEC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48" name="Oval 47">
              <a:extLst>
                <a:ext uri="{FF2B5EF4-FFF2-40B4-BE49-F238E27FC236}">
                  <a16:creationId xmlns:a16="http://schemas.microsoft.com/office/drawing/2014/main" id="{70DE1331-1E93-4A5B-9C57-1975A7BFB238}"/>
                </a:ext>
              </a:extLst>
            </p:cNvPr>
            <p:cNvSpPr/>
            <p:nvPr/>
          </p:nvSpPr>
          <p:spPr>
            <a:xfrm>
              <a:off x="296562" y="323652"/>
              <a:ext cx="197708" cy="197708"/>
            </a:xfrm>
            <a:prstGeom prst="ellipse">
              <a:avLst/>
            </a:prstGeom>
            <a:solidFill>
              <a:srgbClr val="FF00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49" name="Oval 48">
              <a:extLst>
                <a:ext uri="{FF2B5EF4-FFF2-40B4-BE49-F238E27FC236}">
                  <a16:creationId xmlns:a16="http://schemas.microsoft.com/office/drawing/2014/main" id="{F1AECF67-6834-4B59-8871-BB6117FF6FA2}"/>
                </a:ext>
              </a:extLst>
            </p:cNvPr>
            <p:cNvSpPr/>
            <p:nvPr/>
          </p:nvSpPr>
          <p:spPr>
            <a:xfrm>
              <a:off x="583237" y="323652"/>
              <a:ext cx="197708" cy="197708"/>
            </a:xfrm>
            <a:prstGeom prst="ellipse">
              <a:avLst/>
            </a:prstGeom>
            <a:solidFill>
              <a:srgbClr val="8ACB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50" name="Oval 49">
              <a:extLst>
                <a:ext uri="{FF2B5EF4-FFF2-40B4-BE49-F238E27FC236}">
                  <a16:creationId xmlns:a16="http://schemas.microsoft.com/office/drawing/2014/main" id="{36811798-5AE3-4E2F-809B-7440623623BF}"/>
                </a:ext>
              </a:extLst>
            </p:cNvPr>
            <p:cNvSpPr/>
            <p:nvPr/>
          </p:nvSpPr>
          <p:spPr>
            <a:xfrm>
              <a:off x="869912" y="323652"/>
              <a:ext cx="197708" cy="197708"/>
            </a:xfrm>
            <a:prstGeom prst="ellipse">
              <a:avLst/>
            </a:prstGeom>
            <a:solidFill>
              <a:srgbClr val="00D0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pic>
          <p:nvPicPr>
            <p:cNvPr id="51" name="Graphic 50">
              <a:extLst>
                <a:ext uri="{FF2B5EF4-FFF2-40B4-BE49-F238E27FC236}">
                  <a16:creationId xmlns:a16="http://schemas.microsoft.com/office/drawing/2014/main" id="{22271D54-20C6-4354-9020-E478DBE9CB6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520222" y="260195"/>
              <a:ext cx="349336" cy="349336"/>
            </a:xfrm>
            <a:prstGeom prst="rect">
              <a:avLst/>
            </a:prstGeom>
          </p:spPr>
        </p:pic>
        <p:sp>
          <p:nvSpPr>
            <p:cNvPr id="64" name="Rectangle: Rounded Corners 63">
              <a:extLst>
                <a:ext uri="{FF2B5EF4-FFF2-40B4-BE49-F238E27FC236}">
                  <a16:creationId xmlns:a16="http://schemas.microsoft.com/office/drawing/2014/main" id="{66C19A3E-3972-4DCD-AA31-59CE7E65B6A6}"/>
                </a:ext>
              </a:extLst>
            </p:cNvPr>
            <p:cNvSpPr/>
            <p:nvPr/>
          </p:nvSpPr>
          <p:spPr>
            <a:xfrm>
              <a:off x="269726" y="898269"/>
              <a:ext cx="442439" cy="442439"/>
            </a:xfrm>
            <a:prstGeom prst="roundRect">
              <a:avLst/>
            </a:prstGeom>
            <a:solidFill>
              <a:srgbClr val="706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pic>
          <p:nvPicPr>
            <p:cNvPr id="66" name="Graphic 65">
              <a:extLst>
                <a:ext uri="{FF2B5EF4-FFF2-40B4-BE49-F238E27FC236}">
                  <a16:creationId xmlns:a16="http://schemas.microsoft.com/office/drawing/2014/main" id="{B348A8E1-D6B3-4B35-8B5B-DAF2D7435864}"/>
                </a:ext>
              </a:extLst>
            </p:cNvPr>
            <p:cNvPicPr>
              <a:picLocks noChangeAspect="1"/>
            </p:cNvPicPr>
            <p:nvPr/>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t="41982" r="88300" b="41622"/>
            <a:stretch/>
          </p:blipFill>
          <p:spPr>
            <a:xfrm>
              <a:off x="368102" y="1585560"/>
              <a:ext cx="249748" cy="286879"/>
            </a:xfrm>
            <a:prstGeom prst="rect">
              <a:avLst/>
            </a:prstGeom>
          </p:spPr>
        </p:pic>
        <p:pic>
          <p:nvPicPr>
            <p:cNvPr id="67" name="Graphic 66">
              <a:extLst>
                <a:ext uri="{FF2B5EF4-FFF2-40B4-BE49-F238E27FC236}">
                  <a16:creationId xmlns:a16="http://schemas.microsoft.com/office/drawing/2014/main" id="{023C6161-9393-4A85-9FDD-9E777AF7B436}"/>
                </a:ext>
              </a:extLst>
            </p:cNvPr>
            <p:cNvPicPr>
              <a:picLocks noChangeAspect="1"/>
            </p:cNvPicPr>
            <p:nvPr/>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87759" t="21261" b="61441"/>
            <a:stretch/>
          </p:blipFill>
          <p:spPr>
            <a:xfrm>
              <a:off x="368102" y="2223698"/>
              <a:ext cx="249748" cy="289254"/>
            </a:xfrm>
            <a:prstGeom prst="rect">
              <a:avLst/>
            </a:prstGeom>
          </p:spPr>
        </p:pic>
        <p:sp>
          <p:nvSpPr>
            <p:cNvPr id="68" name="Oval 67">
              <a:extLst>
                <a:ext uri="{FF2B5EF4-FFF2-40B4-BE49-F238E27FC236}">
                  <a16:creationId xmlns:a16="http://schemas.microsoft.com/office/drawing/2014/main" id="{176534B2-499D-467A-8780-A1D5FBE5F23E}"/>
                </a:ext>
              </a:extLst>
            </p:cNvPr>
            <p:cNvSpPr/>
            <p:nvPr/>
          </p:nvSpPr>
          <p:spPr>
            <a:xfrm>
              <a:off x="415927" y="4311072"/>
              <a:ext cx="189943" cy="189943"/>
            </a:xfrm>
            <a:prstGeom prst="ellipse">
              <a:avLst/>
            </a:prstGeom>
            <a:solidFill>
              <a:srgbClr val="FF0000"/>
            </a:solidFill>
            <a:ln w="28575">
              <a:solidFill>
                <a:srgbClr val="7061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69" name="Oval 68">
              <a:extLst>
                <a:ext uri="{FF2B5EF4-FFF2-40B4-BE49-F238E27FC236}">
                  <a16:creationId xmlns:a16="http://schemas.microsoft.com/office/drawing/2014/main" id="{45AD7A73-7874-4BD4-9AF7-2D23D495C62F}"/>
                </a:ext>
              </a:extLst>
            </p:cNvPr>
            <p:cNvSpPr/>
            <p:nvPr/>
          </p:nvSpPr>
          <p:spPr>
            <a:xfrm>
              <a:off x="415927" y="4751101"/>
              <a:ext cx="189943" cy="189943"/>
            </a:xfrm>
            <a:prstGeom prst="ellipse">
              <a:avLst/>
            </a:prstGeom>
            <a:solidFill>
              <a:srgbClr val="F6A702"/>
            </a:solidFill>
            <a:ln w="28575">
              <a:solidFill>
                <a:srgbClr val="7061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70" name="Oval 69">
              <a:extLst>
                <a:ext uri="{FF2B5EF4-FFF2-40B4-BE49-F238E27FC236}">
                  <a16:creationId xmlns:a16="http://schemas.microsoft.com/office/drawing/2014/main" id="{2617D7D9-75C3-4149-94FE-37086C8AE912}"/>
                </a:ext>
              </a:extLst>
            </p:cNvPr>
            <p:cNvSpPr/>
            <p:nvPr/>
          </p:nvSpPr>
          <p:spPr>
            <a:xfrm>
              <a:off x="415927" y="5191130"/>
              <a:ext cx="189943" cy="189943"/>
            </a:xfrm>
            <a:prstGeom prst="ellipse">
              <a:avLst/>
            </a:prstGeom>
            <a:solidFill>
              <a:srgbClr val="8ACB03"/>
            </a:solidFill>
            <a:ln w="28575">
              <a:solidFill>
                <a:srgbClr val="7061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71" name="Oval 70">
              <a:extLst>
                <a:ext uri="{FF2B5EF4-FFF2-40B4-BE49-F238E27FC236}">
                  <a16:creationId xmlns:a16="http://schemas.microsoft.com/office/drawing/2014/main" id="{D6B1F93B-3066-4FDA-BCCA-17ADAC59074D}"/>
                </a:ext>
              </a:extLst>
            </p:cNvPr>
            <p:cNvSpPr/>
            <p:nvPr/>
          </p:nvSpPr>
          <p:spPr>
            <a:xfrm>
              <a:off x="415927" y="5631159"/>
              <a:ext cx="189943" cy="189943"/>
            </a:xfrm>
            <a:prstGeom prst="ellipse">
              <a:avLst/>
            </a:prstGeom>
            <a:solidFill>
              <a:srgbClr val="00A4EE"/>
            </a:solidFill>
            <a:ln w="28575">
              <a:solidFill>
                <a:srgbClr val="7061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pic>
          <p:nvPicPr>
            <p:cNvPr id="72" name="Graphic 71">
              <a:extLst>
                <a:ext uri="{FF2B5EF4-FFF2-40B4-BE49-F238E27FC236}">
                  <a16:creationId xmlns:a16="http://schemas.microsoft.com/office/drawing/2014/main" id="{3334949E-6DC0-4236-9273-80595C14CD8B}"/>
                </a:ext>
              </a:extLst>
            </p:cNvPr>
            <p:cNvPicPr>
              <a:picLocks noChangeAspect="1"/>
            </p:cNvPicPr>
            <p:nvPr/>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24790" t="82058" r="64420"/>
            <a:stretch/>
          </p:blipFill>
          <p:spPr>
            <a:xfrm>
              <a:off x="391929" y="2911274"/>
              <a:ext cx="237721" cy="324000"/>
            </a:xfrm>
            <a:prstGeom prst="rect">
              <a:avLst/>
            </a:prstGeom>
          </p:spPr>
        </p:pic>
        <p:sp>
          <p:nvSpPr>
            <p:cNvPr id="73" name="TextBox 72">
              <a:extLst>
                <a:ext uri="{FF2B5EF4-FFF2-40B4-BE49-F238E27FC236}">
                  <a16:creationId xmlns:a16="http://schemas.microsoft.com/office/drawing/2014/main" id="{F7C5D220-E232-457D-8232-B2CB8905B4C7}"/>
                </a:ext>
              </a:extLst>
            </p:cNvPr>
            <p:cNvSpPr txBox="1"/>
            <p:nvPr/>
          </p:nvSpPr>
          <p:spPr>
            <a:xfrm>
              <a:off x="214994" y="3792271"/>
              <a:ext cx="595035" cy="307777"/>
            </a:xfrm>
            <a:prstGeom prst="rect">
              <a:avLst/>
            </a:prstGeom>
            <a:noFill/>
          </p:spPr>
          <p:txBody>
            <a:bodyPr wrap="none" rtlCol="0">
              <a:spAutoFit/>
            </a:bodyPr>
            <a:lstStyle/>
            <a:p>
              <a:r>
                <a:rPr lang="en-US" sz="1400" dirty="0">
                  <a:latin typeface="Josefin Sans" pitchFamily="2" charset="0"/>
                  <a:ea typeface="Nanum Pen" panose="03040600000000000000" pitchFamily="66" charset="-127"/>
                </a:rPr>
                <a:t>Tags</a:t>
              </a:r>
              <a:endParaRPr lang="en-ID" sz="1400" dirty="0">
                <a:latin typeface="Josefin Sans" pitchFamily="2" charset="0"/>
                <a:ea typeface="Nanum Pen" panose="03040600000000000000" pitchFamily="66" charset="-127"/>
              </a:endParaRPr>
            </a:p>
          </p:txBody>
        </p:sp>
        <p:sp>
          <p:nvSpPr>
            <p:cNvPr id="80" name="Oval 79">
              <a:extLst>
                <a:ext uri="{FF2B5EF4-FFF2-40B4-BE49-F238E27FC236}">
                  <a16:creationId xmlns:a16="http://schemas.microsoft.com/office/drawing/2014/main" id="{1BF29249-A7F3-4321-A5BC-29EC5B9BD6F5}"/>
                </a:ext>
              </a:extLst>
            </p:cNvPr>
            <p:cNvSpPr/>
            <p:nvPr/>
          </p:nvSpPr>
          <p:spPr>
            <a:xfrm>
              <a:off x="415927" y="6071188"/>
              <a:ext cx="189943" cy="189943"/>
            </a:xfrm>
            <a:prstGeom prst="ellipse">
              <a:avLst/>
            </a:prstGeom>
            <a:solidFill>
              <a:srgbClr val="A357FE"/>
            </a:solidFill>
            <a:ln w="28575">
              <a:solidFill>
                <a:srgbClr val="7061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pic>
        <p:nvPicPr>
          <p:cNvPr id="65" name="Graphic 64">
            <a:hlinkClick r:id="rId6" action="ppaction://hlinksldjump"/>
            <a:extLst>
              <a:ext uri="{FF2B5EF4-FFF2-40B4-BE49-F238E27FC236}">
                <a16:creationId xmlns:a16="http://schemas.microsoft.com/office/drawing/2014/main" id="{746188DF-E657-4E9C-B657-A6353ACEDF4F}"/>
              </a:ext>
            </a:extLst>
          </p:cNvPr>
          <p:cNvPicPr>
            <a:picLocks noChangeAspect="1"/>
          </p:cNvPicPr>
          <p:nvPr/>
        </p:nvPicPr>
        <p:blipFill rotWithShape="1">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t="62342" r="87709" b="22703"/>
          <a:stretch/>
        </p:blipFill>
        <p:spPr>
          <a:xfrm>
            <a:off x="355681" y="960443"/>
            <a:ext cx="274591" cy="273859"/>
          </a:xfrm>
          <a:prstGeom prst="rect">
            <a:avLst/>
          </a:prstGeom>
        </p:spPr>
      </p:pic>
      <p:pic>
        <p:nvPicPr>
          <p:cNvPr id="22" name="Picture 21">
            <a:extLst>
              <a:ext uri="{FF2B5EF4-FFF2-40B4-BE49-F238E27FC236}">
                <a16:creationId xmlns:a16="http://schemas.microsoft.com/office/drawing/2014/main" id="{2EDB4988-0B58-4EF1-8647-C0AC1F591CBD}"/>
              </a:ext>
            </a:extLst>
          </p:cNvPr>
          <p:cNvPicPr>
            <a:picLocks noChangeAspect="1"/>
          </p:cNvPicPr>
          <p:nvPr/>
        </p:nvPicPr>
        <p:blipFill rotWithShape="1">
          <a:blip r:embed="rId9">
            <a:extLst>
              <a:ext uri="{28A0092B-C50C-407E-A947-70E740481C1C}">
                <a14:useLocalDpi xmlns:a14="http://schemas.microsoft.com/office/drawing/2010/main" val="0"/>
              </a:ext>
            </a:extLst>
          </a:blip>
          <a:srcRect t="30740" b="16338"/>
          <a:stretch/>
        </p:blipFill>
        <p:spPr>
          <a:xfrm rot="424690">
            <a:off x="9981879" y="811496"/>
            <a:ext cx="1940395" cy="1026881"/>
          </a:xfrm>
          <a:prstGeom prst="rect">
            <a:avLst/>
          </a:prstGeom>
        </p:spPr>
      </p:pic>
      <p:sp>
        <p:nvSpPr>
          <p:cNvPr id="23" name="TextBox 22">
            <a:extLst>
              <a:ext uri="{FF2B5EF4-FFF2-40B4-BE49-F238E27FC236}">
                <a16:creationId xmlns:a16="http://schemas.microsoft.com/office/drawing/2014/main" id="{1C1C1567-6673-4348-AF0D-CCB6C499EF60}"/>
              </a:ext>
            </a:extLst>
          </p:cNvPr>
          <p:cNvSpPr txBox="1"/>
          <p:nvPr/>
        </p:nvSpPr>
        <p:spPr>
          <a:xfrm>
            <a:off x="2639897" y="1672212"/>
            <a:ext cx="7650178" cy="430887"/>
          </a:xfrm>
          <a:prstGeom prst="rect">
            <a:avLst/>
          </a:prstGeom>
          <a:noFill/>
        </p:spPr>
        <p:txBody>
          <a:bodyPr wrap="square" rtlCol="0">
            <a:spAutoFit/>
          </a:bodyPr>
          <a:lstStyle/>
          <a:p>
            <a:r>
              <a:rPr lang="en-US" sz="2200" dirty="0">
                <a:latin typeface="Nanum Pen" panose="03040600000000000000" pitchFamily="66" charset="-127"/>
                <a:ea typeface="Nanum Pen" panose="03040600000000000000" pitchFamily="66" charset="-127"/>
              </a:rPr>
              <a:t>Small acts, when multiplied by millions of people, can transform the world.</a:t>
            </a:r>
            <a:endParaRPr lang="en-ID" sz="2200" dirty="0">
              <a:latin typeface="Nanum Pen" panose="03040600000000000000" pitchFamily="66" charset="-127"/>
              <a:ea typeface="Nanum Pen" panose="03040600000000000000" pitchFamily="66" charset="-127"/>
            </a:endParaRPr>
          </a:p>
        </p:txBody>
      </p:sp>
      <p:sp>
        <p:nvSpPr>
          <p:cNvPr id="24" name="Rectangle 23">
            <a:extLst>
              <a:ext uri="{FF2B5EF4-FFF2-40B4-BE49-F238E27FC236}">
                <a16:creationId xmlns:a16="http://schemas.microsoft.com/office/drawing/2014/main" id="{634546C5-CB39-4F3F-B8FA-F9AEE97F24FC}"/>
              </a:ext>
            </a:extLst>
          </p:cNvPr>
          <p:cNvSpPr/>
          <p:nvPr/>
        </p:nvSpPr>
        <p:spPr>
          <a:xfrm>
            <a:off x="944436" y="2735965"/>
            <a:ext cx="10977838" cy="490346"/>
          </a:xfrm>
          <a:prstGeom prst="rect">
            <a:avLst/>
          </a:prstGeom>
          <a:solidFill>
            <a:srgbClr val="00A4EE"/>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5" name="TextBox 24">
            <a:extLst>
              <a:ext uri="{FF2B5EF4-FFF2-40B4-BE49-F238E27FC236}">
                <a16:creationId xmlns:a16="http://schemas.microsoft.com/office/drawing/2014/main" id="{CC5F895D-62F5-46C2-B085-DDC33A8A6969}"/>
              </a:ext>
            </a:extLst>
          </p:cNvPr>
          <p:cNvSpPr txBox="1"/>
          <p:nvPr/>
        </p:nvSpPr>
        <p:spPr>
          <a:xfrm>
            <a:off x="869912" y="2557871"/>
            <a:ext cx="2454518" cy="830997"/>
          </a:xfrm>
          <a:prstGeom prst="rect">
            <a:avLst/>
          </a:prstGeom>
          <a:noFill/>
        </p:spPr>
        <p:txBody>
          <a:bodyPr wrap="none" rtlCol="0">
            <a:spAutoFit/>
          </a:bodyPr>
          <a:lstStyle/>
          <a:p>
            <a:r>
              <a:rPr lang="en-US" sz="4800" dirty="0">
                <a:latin typeface="Nanum Pen" panose="03040600000000000000" pitchFamily="66" charset="-127"/>
                <a:ea typeface="Nanum Pen" panose="03040600000000000000" pitchFamily="66" charset="-127"/>
              </a:rPr>
              <a:t>Contents :</a:t>
            </a:r>
            <a:endParaRPr lang="en-ID" sz="4800" dirty="0">
              <a:latin typeface="Nanum Pen" panose="03040600000000000000" pitchFamily="66" charset="-127"/>
              <a:ea typeface="Nanum Pen" panose="03040600000000000000" pitchFamily="66" charset="-127"/>
            </a:endParaRPr>
          </a:p>
        </p:txBody>
      </p:sp>
      <p:sp>
        <p:nvSpPr>
          <p:cNvPr id="26" name="TextBox 25">
            <a:extLst>
              <a:ext uri="{FF2B5EF4-FFF2-40B4-BE49-F238E27FC236}">
                <a16:creationId xmlns:a16="http://schemas.microsoft.com/office/drawing/2014/main" id="{79003561-FCF5-4310-A485-3ECCDBE5004B}"/>
              </a:ext>
            </a:extLst>
          </p:cNvPr>
          <p:cNvSpPr txBox="1"/>
          <p:nvPr/>
        </p:nvSpPr>
        <p:spPr>
          <a:xfrm>
            <a:off x="928003" y="3215717"/>
            <a:ext cx="4022334" cy="663258"/>
          </a:xfrm>
          <a:prstGeom prst="rect">
            <a:avLst/>
          </a:prstGeom>
          <a:noFill/>
        </p:spPr>
        <p:txBody>
          <a:bodyPr wrap="square" rtlCol="0">
            <a:spAutoFit/>
          </a:bodyPr>
          <a:lstStyle/>
          <a:p>
            <a:pPr>
              <a:lnSpc>
                <a:spcPct val="150000"/>
              </a:lnSpc>
            </a:pPr>
            <a:r>
              <a:rPr lang="en-US" sz="2800" b="1" dirty="0">
                <a:latin typeface="Nanum Pen" panose="03040600000000000000" pitchFamily="66" charset="-127"/>
                <a:ea typeface="Nanum Pen" panose="03040600000000000000" pitchFamily="66" charset="-127"/>
              </a:rPr>
              <a:t>Content 02</a:t>
            </a:r>
            <a:endParaRPr lang="en-ID" sz="2800" b="1" dirty="0">
              <a:latin typeface="Nanum Pen" panose="03040600000000000000" pitchFamily="66" charset="-127"/>
              <a:ea typeface="Nanum Pen" panose="03040600000000000000" pitchFamily="66" charset="-127"/>
            </a:endParaRPr>
          </a:p>
        </p:txBody>
      </p:sp>
      <p:sp>
        <p:nvSpPr>
          <p:cNvPr id="31" name="TextBox 30">
            <a:extLst>
              <a:ext uri="{FF2B5EF4-FFF2-40B4-BE49-F238E27FC236}">
                <a16:creationId xmlns:a16="http://schemas.microsoft.com/office/drawing/2014/main" id="{A096DAB0-8024-448B-9C77-54A1B656EA73}"/>
              </a:ext>
            </a:extLst>
          </p:cNvPr>
          <p:cNvSpPr txBox="1"/>
          <p:nvPr/>
        </p:nvSpPr>
        <p:spPr>
          <a:xfrm>
            <a:off x="968766" y="3852085"/>
            <a:ext cx="10627270" cy="461665"/>
          </a:xfrm>
          <a:prstGeom prst="rect">
            <a:avLst/>
          </a:prstGeom>
          <a:noFill/>
        </p:spPr>
        <p:txBody>
          <a:bodyPr wrap="square" rtlCol="0">
            <a:spAutoFit/>
          </a:bodyPr>
          <a:lstStyle/>
          <a:p>
            <a:r>
              <a:rPr lang="en-US" sz="2400" dirty="0">
                <a:latin typeface="Nanum Pen" panose="03040600000000000000" pitchFamily="66" charset="-127"/>
                <a:ea typeface="Nanum Pen" panose="03040600000000000000" pitchFamily="66" charset="-127"/>
              </a:rPr>
              <a:t>Add your text here Add your text here Add your text here Add your text here Add your text here</a:t>
            </a:r>
            <a:endParaRPr lang="en-ID" sz="2400" dirty="0">
              <a:latin typeface="Nanum Pen" panose="03040600000000000000" pitchFamily="66" charset="-127"/>
              <a:ea typeface="Nanum Pen" panose="03040600000000000000" pitchFamily="66" charset="-127"/>
            </a:endParaRPr>
          </a:p>
        </p:txBody>
      </p:sp>
      <p:sp>
        <p:nvSpPr>
          <p:cNvPr id="32" name="Oval 31">
            <a:extLst>
              <a:ext uri="{FF2B5EF4-FFF2-40B4-BE49-F238E27FC236}">
                <a16:creationId xmlns:a16="http://schemas.microsoft.com/office/drawing/2014/main" id="{4D33AA84-819D-4235-99CF-F1010A7A974C}"/>
              </a:ext>
            </a:extLst>
          </p:cNvPr>
          <p:cNvSpPr/>
          <p:nvPr/>
        </p:nvSpPr>
        <p:spPr>
          <a:xfrm>
            <a:off x="1635837" y="4496086"/>
            <a:ext cx="356736" cy="356736"/>
          </a:xfrm>
          <a:prstGeom prst="ellipse">
            <a:avLst/>
          </a:prstGeom>
          <a:solidFill>
            <a:srgbClr val="10A0D2"/>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3" name="TextBox 32">
            <a:extLst>
              <a:ext uri="{FF2B5EF4-FFF2-40B4-BE49-F238E27FC236}">
                <a16:creationId xmlns:a16="http://schemas.microsoft.com/office/drawing/2014/main" id="{05A979F3-3213-4875-803E-DE30BA582DA6}"/>
              </a:ext>
            </a:extLst>
          </p:cNvPr>
          <p:cNvSpPr txBox="1"/>
          <p:nvPr/>
        </p:nvSpPr>
        <p:spPr>
          <a:xfrm>
            <a:off x="2218278" y="4412307"/>
            <a:ext cx="2574534" cy="461665"/>
          </a:xfrm>
          <a:prstGeom prst="rect">
            <a:avLst/>
          </a:prstGeom>
          <a:noFill/>
        </p:spPr>
        <p:txBody>
          <a:bodyPr wrap="square" rtlCol="0">
            <a:spAutoFit/>
          </a:bodyPr>
          <a:lstStyle/>
          <a:p>
            <a:r>
              <a:rPr lang="en-US" sz="2400" dirty="0">
                <a:latin typeface="Nanum Pen" panose="03040600000000000000" pitchFamily="66" charset="-127"/>
                <a:ea typeface="Nanum Pen" panose="03040600000000000000" pitchFamily="66" charset="-127"/>
              </a:rPr>
              <a:t>Add your text here</a:t>
            </a:r>
            <a:endParaRPr lang="en-ID" sz="2400" dirty="0">
              <a:latin typeface="Nanum Pen" panose="03040600000000000000" pitchFamily="66" charset="-127"/>
              <a:ea typeface="Nanum Pen" panose="03040600000000000000" pitchFamily="66" charset="-127"/>
            </a:endParaRPr>
          </a:p>
        </p:txBody>
      </p:sp>
      <p:sp>
        <p:nvSpPr>
          <p:cNvPr id="34" name="Oval 33">
            <a:extLst>
              <a:ext uri="{FF2B5EF4-FFF2-40B4-BE49-F238E27FC236}">
                <a16:creationId xmlns:a16="http://schemas.microsoft.com/office/drawing/2014/main" id="{7016545D-577C-48F4-871E-4D85208CF456}"/>
              </a:ext>
            </a:extLst>
          </p:cNvPr>
          <p:cNvSpPr/>
          <p:nvPr/>
        </p:nvSpPr>
        <p:spPr>
          <a:xfrm>
            <a:off x="1635837" y="5212200"/>
            <a:ext cx="356736" cy="356736"/>
          </a:xfrm>
          <a:prstGeom prst="ellipse">
            <a:avLst/>
          </a:prstGeom>
          <a:solidFill>
            <a:srgbClr val="10A0D2"/>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5" name="TextBox 34">
            <a:extLst>
              <a:ext uri="{FF2B5EF4-FFF2-40B4-BE49-F238E27FC236}">
                <a16:creationId xmlns:a16="http://schemas.microsoft.com/office/drawing/2014/main" id="{7A07629A-7361-41B1-B83F-8522EF559612}"/>
              </a:ext>
            </a:extLst>
          </p:cNvPr>
          <p:cNvSpPr txBox="1"/>
          <p:nvPr/>
        </p:nvSpPr>
        <p:spPr>
          <a:xfrm>
            <a:off x="2218278" y="5128421"/>
            <a:ext cx="2574534" cy="461665"/>
          </a:xfrm>
          <a:prstGeom prst="rect">
            <a:avLst/>
          </a:prstGeom>
          <a:noFill/>
        </p:spPr>
        <p:txBody>
          <a:bodyPr wrap="square" rtlCol="0">
            <a:spAutoFit/>
          </a:bodyPr>
          <a:lstStyle/>
          <a:p>
            <a:r>
              <a:rPr lang="en-US" sz="2400" dirty="0">
                <a:latin typeface="Nanum Pen" panose="03040600000000000000" pitchFamily="66" charset="-127"/>
                <a:ea typeface="Nanum Pen" panose="03040600000000000000" pitchFamily="66" charset="-127"/>
              </a:rPr>
              <a:t>Add your text here</a:t>
            </a:r>
            <a:endParaRPr lang="en-ID" sz="2400" dirty="0">
              <a:latin typeface="Nanum Pen" panose="03040600000000000000" pitchFamily="66" charset="-127"/>
              <a:ea typeface="Nanum Pen" panose="03040600000000000000" pitchFamily="66" charset="-127"/>
            </a:endParaRPr>
          </a:p>
        </p:txBody>
      </p:sp>
      <p:sp>
        <p:nvSpPr>
          <p:cNvPr id="36" name="Oval 35">
            <a:extLst>
              <a:ext uri="{FF2B5EF4-FFF2-40B4-BE49-F238E27FC236}">
                <a16:creationId xmlns:a16="http://schemas.microsoft.com/office/drawing/2014/main" id="{26DD9650-B531-482D-A7AD-A48770D12EEE}"/>
              </a:ext>
            </a:extLst>
          </p:cNvPr>
          <p:cNvSpPr/>
          <p:nvPr/>
        </p:nvSpPr>
        <p:spPr>
          <a:xfrm>
            <a:off x="1635837" y="5883943"/>
            <a:ext cx="356736" cy="356736"/>
          </a:xfrm>
          <a:prstGeom prst="ellipse">
            <a:avLst/>
          </a:prstGeom>
          <a:solidFill>
            <a:srgbClr val="10A0D2"/>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37" name="TextBox 36">
            <a:extLst>
              <a:ext uri="{FF2B5EF4-FFF2-40B4-BE49-F238E27FC236}">
                <a16:creationId xmlns:a16="http://schemas.microsoft.com/office/drawing/2014/main" id="{430B9EF1-94CB-4A3C-9885-8B6F6FB0E316}"/>
              </a:ext>
            </a:extLst>
          </p:cNvPr>
          <p:cNvSpPr txBox="1"/>
          <p:nvPr/>
        </p:nvSpPr>
        <p:spPr>
          <a:xfrm>
            <a:off x="2218278" y="5800164"/>
            <a:ext cx="2574534" cy="461665"/>
          </a:xfrm>
          <a:prstGeom prst="rect">
            <a:avLst/>
          </a:prstGeom>
          <a:noFill/>
        </p:spPr>
        <p:txBody>
          <a:bodyPr wrap="square" rtlCol="0">
            <a:spAutoFit/>
          </a:bodyPr>
          <a:lstStyle/>
          <a:p>
            <a:r>
              <a:rPr lang="en-US" sz="2400" dirty="0">
                <a:latin typeface="Nanum Pen" panose="03040600000000000000" pitchFamily="66" charset="-127"/>
                <a:ea typeface="Nanum Pen" panose="03040600000000000000" pitchFamily="66" charset="-127"/>
              </a:rPr>
              <a:t>Add your text here</a:t>
            </a:r>
            <a:endParaRPr lang="en-ID" sz="2400" dirty="0">
              <a:latin typeface="Nanum Pen" panose="03040600000000000000" pitchFamily="66" charset="-127"/>
              <a:ea typeface="Nanum Pen" panose="03040600000000000000" pitchFamily="66" charset="-127"/>
            </a:endParaRPr>
          </a:p>
        </p:txBody>
      </p:sp>
      <p:sp>
        <p:nvSpPr>
          <p:cNvPr id="38" name="Oval 37">
            <a:extLst>
              <a:ext uri="{FF2B5EF4-FFF2-40B4-BE49-F238E27FC236}">
                <a16:creationId xmlns:a16="http://schemas.microsoft.com/office/drawing/2014/main" id="{AFA8EE87-ABA3-4408-9EF9-73FF6A359222}"/>
              </a:ext>
            </a:extLst>
          </p:cNvPr>
          <p:cNvSpPr/>
          <p:nvPr/>
        </p:nvSpPr>
        <p:spPr>
          <a:xfrm>
            <a:off x="6769030" y="4495388"/>
            <a:ext cx="356736" cy="356736"/>
          </a:xfrm>
          <a:prstGeom prst="ellipse">
            <a:avLst/>
          </a:prstGeom>
          <a:solidFill>
            <a:srgbClr val="10A0D2"/>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9" name="TextBox 38">
            <a:extLst>
              <a:ext uri="{FF2B5EF4-FFF2-40B4-BE49-F238E27FC236}">
                <a16:creationId xmlns:a16="http://schemas.microsoft.com/office/drawing/2014/main" id="{D813ECF4-2561-424F-A8A4-87F736A266C7}"/>
              </a:ext>
            </a:extLst>
          </p:cNvPr>
          <p:cNvSpPr txBox="1"/>
          <p:nvPr/>
        </p:nvSpPr>
        <p:spPr>
          <a:xfrm>
            <a:off x="7351471" y="4411609"/>
            <a:ext cx="2574534" cy="461665"/>
          </a:xfrm>
          <a:prstGeom prst="rect">
            <a:avLst/>
          </a:prstGeom>
          <a:noFill/>
        </p:spPr>
        <p:txBody>
          <a:bodyPr wrap="square" rtlCol="0">
            <a:spAutoFit/>
          </a:bodyPr>
          <a:lstStyle/>
          <a:p>
            <a:r>
              <a:rPr lang="en-US" sz="2400" dirty="0">
                <a:latin typeface="Nanum Pen" panose="03040600000000000000" pitchFamily="66" charset="-127"/>
                <a:ea typeface="Nanum Pen" panose="03040600000000000000" pitchFamily="66" charset="-127"/>
              </a:rPr>
              <a:t>Add your text here</a:t>
            </a:r>
            <a:endParaRPr lang="en-ID" sz="2400" dirty="0">
              <a:latin typeface="Nanum Pen" panose="03040600000000000000" pitchFamily="66" charset="-127"/>
              <a:ea typeface="Nanum Pen" panose="03040600000000000000" pitchFamily="66" charset="-127"/>
            </a:endParaRPr>
          </a:p>
        </p:txBody>
      </p:sp>
      <p:sp>
        <p:nvSpPr>
          <p:cNvPr id="40" name="Oval 39">
            <a:extLst>
              <a:ext uri="{FF2B5EF4-FFF2-40B4-BE49-F238E27FC236}">
                <a16:creationId xmlns:a16="http://schemas.microsoft.com/office/drawing/2014/main" id="{8076C741-AC28-47BE-972C-BACBA18F5DC5}"/>
              </a:ext>
            </a:extLst>
          </p:cNvPr>
          <p:cNvSpPr/>
          <p:nvPr/>
        </p:nvSpPr>
        <p:spPr>
          <a:xfrm>
            <a:off x="6769030" y="5211502"/>
            <a:ext cx="356736" cy="356736"/>
          </a:xfrm>
          <a:prstGeom prst="ellipse">
            <a:avLst/>
          </a:prstGeom>
          <a:solidFill>
            <a:srgbClr val="10A0D2"/>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41" name="TextBox 40">
            <a:extLst>
              <a:ext uri="{FF2B5EF4-FFF2-40B4-BE49-F238E27FC236}">
                <a16:creationId xmlns:a16="http://schemas.microsoft.com/office/drawing/2014/main" id="{7A5BDE45-612E-496D-AF5D-1D1DDC6AFB70}"/>
              </a:ext>
            </a:extLst>
          </p:cNvPr>
          <p:cNvSpPr txBox="1"/>
          <p:nvPr/>
        </p:nvSpPr>
        <p:spPr>
          <a:xfrm>
            <a:off x="7351471" y="5127723"/>
            <a:ext cx="2574534" cy="461665"/>
          </a:xfrm>
          <a:prstGeom prst="rect">
            <a:avLst/>
          </a:prstGeom>
          <a:noFill/>
        </p:spPr>
        <p:txBody>
          <a:bodyPr wrap="square" rtlCol="0">
            <a:spAutoFit/>
          </a:bodyPr>
          <a:lstStyle/>
          <a:p>
            <a:r>
              <a:rPr lang="en-US" sz="2400" dirty="0">
                <a:latin typeface="Nanum Pen" panose="03040600000000000000" pitchFamily="66" charset="-127"/>
                <a:ea typeface="Nanum Pen" panose="03040600000000000000" pitchFamily="66" charset="-127"/>
              </a:rPr>
              <a:t>Add your text here</a:t>
            </a:r>
            <a:endParaRPr lang="en-ID" sz="2400" dirty="0">
              <a:latin typeface="Nanum Pen" panose="03040600000000000000" pitchFamily="66" charset="-127"/>
              <a:ea typeface="Nanum Pen" panose="03040600000000000000" pitchFamily="66" charset="-127"/>
            </a:endParaRPr>
          </a:p>
        </p:txBody>
      </p:sp>
      <p:sp>
        <p:nvSpPr>
          <p:cNvPr id="42" name="Oval 41">
            <a:extLst>
              <a:ext uri="{FF2B5EF4-FFF2-40B4-BE49-F238E27FC236}">
                <a16:creationId xmlns:a16="http://schemas.microsoft.com/office/drawing/2014/main" id="{6448BBA1-4455-42EB-A051-533EBD9F9E20}"/>
              </a:ext>
            </a:extLst>
          </p:cNvPr>
          <p:cNvSpPr/>
          <p:nvPr/>
        </p:nvSpPr>
        <p:spPr>
          <a:xfrm>
            <a:off x="6769030" y="5883245"/>
            <a:ext cx="356736" cy="356736"/>
          </a:xfrm>
          <a:prstGeom prst="ellipse">
            <a:avLst/>
          </a:prstGeom>
          <a:solidFill>
            <a:srgbClr val="10A0D2"/>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44" name="TextBox 43">
            <a:extLst>
              <a:ext uri="{FF2B5EF4-FFF2-40B4-BE49-F238E27FC236}">
                <a16:creationId xmlns:a16="http://schemas.microsoft.com/office/drawing/2014/main" id="{535661B4-D499-4782-8FA3-69F8CA339F7D}"/>
              </a:ext>
            </a:extLst>
          </p:cNvPr>
          <p:cNvSpPr txBox="1"/>
          <p:nvPr/>
        </p:nvSpPr>
        <p:spPr>
          <a:xfrm>
            <a:off x="7351471" y="5799466"/>
            <a:ext cx="2574534" cy="461665"/>
          </a:xfrm>
          <a:prstGeom prst="rect">
            <a:avLst/>
          </a:prstGeom>
          <a:noFill/>
        </p:spPr>
        <p:txBody>
          <a:bodyPr wrap="square" rtlCol="0">
            <a:spAutoFit/>
          </a:bodyPr>
          <a:lstStyle/>
          <a:p>
            <a:r>
              <a:rPr lang="en-US" sz="2400" dirty="0">
                <a:latin typeface="Nanum Pen" panose="03040600000000000000" pitchFamily="66" charset="-127"/>
                <a:ea typeface="Nanum Pen" panose="03040600000000000000" pitchFamily="66" charset="-127"/>
              </a:rPr>
              <a:t>Add your text here</a:t>
            </a:r>
            <a:endParaRPr lang="en-ID" sz="2400" dirty="0">
              <a:latin typeface="Nanum Pen" panose="03040600000000000000" pitchFamily="66" charset="-127"/>
              <a:ea typeface="Nanum Pen" panose="03040600000000000000" pitchFamily="66" charset="-127"/>
            </a:endParaRPr>
          </a:p>
        </p:txBody>
      </p:sp>
      <p:pic>
        <p:nvPicPr>
          <p:cNvPr id="52" name="Picture 51">
            <a:extLst>
              <a:ext uri="{FF2B5EF4-FFF2-40B4-BE49-F238E27FC236}">
                <a16:creationId xmlns:a16="http://schemas.microsoft.com/office/drawing/2014/main" id="{19F06141-6F82-4B69-8946-A4B7A375B6C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115323" y="1012480"/>
            <a:ext cx="1220504" cy="1319463"/>
          </a:xfrm>
          <a:prstGeom prst="rect">
            <a:avLst/>
          </a:prstGeom>
        </p:spPr>
      </p:pic>
    </p:spTree>
    <p:extLst>
      <p:ext uri="{BB962C8B-B14F-4D97-AF65-F5344CB8AC3E}">
        <p14:creationId xmlns:p14="http://schemas.microsoft.com/office/powerpoint/2010/main" val="2835688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up)">
                                      <p:cBhvr>
                                        <p:cTn id="7" dur="500"/>
                                        <p:tgtEl>
                                          <p:spTgt spid="26"/>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1"/>
                                        </p:tgtEl>
                                        <p:attrNameLst>
                                          <p:attrName>style.visibility</p:attrName>
                                        </p:attrNameLst>
                                      </p:cBhvr>
                                      <p:to>
                                        <p:strVal val="visible"/>
                                      </p:to>
                                    </p:set>
                                    <p:animEffect transition="in" filter="wipe(left)">
                                      <p:cBhvr>
                                        <p:cTn id="11" dur="500"/>
                                        <p:tgtEl>
                                          <p:spTgt spid="31"/>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2"/>
                                        </p:tgtEl>
                                        <p:attrNameLst>
                                          <p:attrName>style.visibility</p:attrName>
                                        </p:attrNameLst>
                                      </p:cBhvr>
                                      <p:to>
                                        <p:strVal val="visible"/>
                                      </p:to>
                                    </p:set>
                                    <p:animEffect transition="in" filter="fade">
                                      <p:cBhvr>
                                        <p:cTn id="15" dur="500"/>
                                        <p:tgtEl>
                                          <p:spTgt spid="32"/>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33"/>
                                        </p:tgtEl>
                                        <p:attrNameLst>
                                          <p:attrName>style.visibility</p:attrName>
                                        </p:attrNameLst>
                                      </p:cBhvr>
                                      <p:to>
                                        <p:strVal val="visible"/>
                                      </p:to>
                                    </p:set>
                                    <p:animEffect transition="in" filter="wipe(left)">
                                      <p:cBhvr>
                                        <p:cTn id="19" dur="500"/>
                                        <p:tgtEl>
                                          <p:spTgt spid="33"/>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34"/>
                                        </p:tgtEl>
                                        <p:attrNameLst>
                                          <p:attrName>style.visibility</p:attrName>
                                        </p:attrNameLst>
                                      </p:cBhvr>
                                      <p:to>
                                        <p:strVal val="visible"/>
                                      </p:to>
                                    </p:set>
                                    <p:animEffect transition="in" filter="fade">
                                      <p:cBhvr>
                                        <p:cTn id="23" dur="500"/>
                                        <p:tgtEl>
                                          <p:spTgt spid="34"/>
                                        </p:tgtEl>
                                      </p:cBhvr>
                                    </p:animEffect>
                                  </p:childTnLst>
                                </p:cTn>
                              </p:par>
                            </p:childTnLst>
                          </p:cTn>
                        </p:par>
                        <p:par>
                          <p:cTn id="24" fill="hold">
                            <p:stCondLst>
                              <p:cond delay="2500"/>
                            </p:stCondLst>
                            <p:childTnLst>
                              <p:par>
                                <p:cTn id="25" presetID="22" presetClass="entr" presetSubtype="8" fill="hold" grpId="0" nodeType="afterEffect">
                                  <p:stCondLst>
                                    <p:cond delay="0"/>
                                  </p:stCondLst>
                                  <p:childTnLst>
                                    <p:set>
                                      <p:cBhvr>
                                        <p:cTn id="26" dur="1" fill="hold">
                                          <p:stCondLst>
                                            <p:cond delay="0"/>
                                          </p:stCondLst>
                                        </p:cTn>
                                        <p:tgtEl>
                                          <p:spTgt spid="35"/>
                                        </p:tgtEl>
                                        <p:attrNameLst>
                                          <p:attrName>style.visibility</p:attrName>
                                        </p:attrNameLst>
                                      </p:cBhvr>
                                      <p:to>
                                        <p:strVal val="visible"/>
                                      </p:to>
                                    </p:set>
                                    <p:animEffect transition="in" filter="wipe(left)">
                                      <p:cBhvr>
                                        <p:cTn id="27" dur="500"/>
                                        <p:tgtEl>
                                          <p:spTgt spid="35"/>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36"/>
                                        </p:tgtEl>
                                        <p:attrNameLst>
                                          <p:attrName>style.visibility</p:attrName>
                                        </p:attrNameLst>
                                      </p:cBhvr>
                                      <p:to>
                                        <p:strVal val="visible"/>
                                      </p:to>
                                    </p:set>
                                    <p:animEffect transition="in" filter="fade">
                                      <p:cBhvr>
                                        <p:cTn id="31" dur="500"/>
                                        <p:tgtEl>
                                          <p:spTgt spid="36"/>
                                        </p:tgtEl>
                                      </p:cBhvr>
                                    </p:animEffect>
                                  </p:childTnLst>
                                </p:cTn>
                              </p:par>
                            </p:childTnLst>
                          </p:cTn>
                        </p:par>
                        <p:par>
                          <p:cTn id="32" fill="hold">
                            <p:stCondLst>
                              <p:cond delay="3500"/>
                            </p:stCondLst>
                            <p:childTnLst>
                              <p:par>
                                <p:cTn id="33" presetID="22" presetClass="entr" presetSubtype="8" fill="hold" grpId="0" nodeType="afterEffect">
                                  <p:stCondLst>
                                    <p:cond delay="0"/>
                                  </p:stCondLst>
                                  <p:childTnLst>
                                    <p:set>
                                      <p:cBhvr>
                                        <p:cTn id="34" dur="1" fill="hold">
                                          <p:stCondLst>
                                            <p:cond delay="0"/>
                                          </p:stCondLst>
                                        </p:cTn>
                                        <p:tgtEl>
                                          <p:spTgt spid="37"/>
                                        </p:tgtEl>
                                        <p:attrNameLst>
                                          <p:attrName>style.visibility</p:attrName>
                                        </p:attrNameLst>
                                      </p:cBhvr>
                                      <p:to>
                                        <p:strVal val="visible"/>
                                      </p:to>
                                    </p:set>
                                    <p:animEffect transition="in" filter="wipe(left)">
                                      <p:cBhvr>
                                        <p:cTn id="35" dur="500"/>
                                        <p:tgtEl>
                                          <p:spTgt spid="37"/>
                                        </p:tgtEl>
                                      </p:cBhvr>
                                    </p:animEffect>
                                  </p:childTnLst>
                                </p:cTn>
                              </p:par>
                            </p:childTnLst>
                          </p:cTn>
                        </p:par>
                        <p:par>
                          <p:cTn id="36" fill="hold">
                            <p:stCondLst>
                              <p:cond delay="4000"/>
                            </p:stCondLst>
                            <p:childTnLst>
                              <p:par>
                                <p:cTn id="37" presetID="10" presetClass="entr" presetSubtype="0" fill="hold" grpId="0" nodeType="afterEffect">
                                  <p:stCondLst>
                                    <p:cond delay="0"/>
                                  </p:stCondLst>
                                  <p:childTnLst>
                                    <p:set>
                                      <p:cBhvr>
                                        <p:cTn id="38" dur="1" fill="hold">
                                          <p:stCondLst>
                                            <p:cond delay="0"/>
                                          </p:stCondLst>
                                        </p:cTn>
                                        <p:tgtEl>
                                          <p:spTgt spid="38"/>
                                        </p:tgtEl>
                                        <p:attrNameLst>
                                          <p:attrName>style.visibility</p:attrName>
                                        </p:attrNameLst>
                                      </p:cBhvr>
                                      <p:to>
                                        <p:strVal val="visible"/>
                                      </p:to>
                                    </p:set>
                                    <p:animEffect transition="in" filter="fade">
                                      <p:cBhvr>
                                        <p:cTn id="39" dur="500"/>
                                        <p:tgtEl>
                                          <p:spTgt spid="38"/>
                                        </p:tgtEl>
                                      </p:cBhvr>
                                    </p:animEffect>
                                  </p:childTnLst>
                                </p:cTn>
                              </p:par>
                            </p:childTnLst>
                          </p:cTn>
                        </p:par>
                        <p:par>
                          <p:cTn id="40" fill="hold">
                            <p:stCondLst>
                              <p:cond delay="4500"/>
                            </p:stCondLst>
                            <p:childTnLst>
                              <p:par>
                                <p:cTn id="41" presetID="22" presetClass="entr" presetSubtype="8" fill="hold" grpId="0" nodeType="afterEffect">
                                  <p:stCondLst>
                                    <p:cond delay="0"/>
                                  </p:stCondLst>
                                  <p:childTnLst>
                                    <p:set>
                                      <p:cBhvr>
                                        <p:cTn id="42" dur="1" fill="hold">
                                          <p:stCondLst>
                                            <p:cond delay="0"/>
                                          </p:stCondLst>
                                        </p:cTn>
                                        <p:tgtEl>
                                          <p:spTgt spid="39"/>
                                        </p:tgtEl>
                                        <p:attrNameLst>
                                          <p:attrName>style.visibility</p:attrName>
                                        </p:attrNameLst>
                                      </p:cBhvr>
                                      <p:to>
                                        <p:strVal val="visible"/>
                                      </p:to>
                                    </p:set>
                                    <p:animEffect transition="in" filter="wipe(left)">
                                      <p:cBhvr>
                                        <p:cTn id="43" dur="500"/>
                                        <p:tgtEl>
                                          <p:spTgt spid="39"/>
                                        </p:tgtEl>
                                      </p:cBhvr>
                                    </p:animEffect>
                                  </p:childTnLst>
                                </p:cTn>
                              </p:par>
                            </p:childTnLst>
                          </p:cTn>
                        </p:par>
                        <p:par>
                          <p:cTn id="44" fill="hold">
                            <p:stCondLst>
                              <p:cond delay="5000"/>
                            </p:stCondLst>
                            <p:childTnLst>
                              <p:par>
                                <p:cTn id="45" presetID="10" presetClass="entr" presetSubtype="0" fill="hold" grpId="0" nodeType="afterEffect">
                                  <p:stCondLst>
                                    <p:cond delay="0"/>
                                  </p:stCondLst>
                                  <p:childTnLst>
                                    <p:set>
                                      <p:cBhvr>
                                        <p:cTn id="46" dur="1" fill="hold">
                                          <p:stCondLst>
                                            <p:cond delay="0"/>
                                          </p:stCondLst>
                                        </p:cTn>
                                        <p:tgtEl>
                                          <p:spTgt spid="40"/>
                                        </p:tgtEl>
                                        <p:attrNameLst>
                                          <p:attrName>style.visibility</p:attrName>
                                        </p:attrNameLst>
                                      </p:cBhvr>
                                      <p:to>
                                        <p:strVal val="visible"/>
                                      </p:to>
                                    </p:set>
                                    <p:animEffect transition="in" filter="fade">
                                      <p:cBhvr>
                                        <p:cTn id="47" dur="500"/>
                                        <p:tgtEl>
                                          <p:spTgt spid="40"/>
                                        </p:tgtEl>
                                      </p:cBhvr>
                                    </p:animEffect>
                                  </p:childTnLst>
                                </p:cTn>
                              </p:par>
                            </p:childTnLst>
                          </p:cTn>
                        </p:par>
                        <p:par>
                          <p:cTn id="48" fill="hold">
                            <p:stCondLst>
                              <p:cond delay="5500"/>
                            </p:stCondLst>
                            <p:childTnLst>
                              <p:par>
                                <p:cTn id="49" presetID="22" presetClass="entr" presetSubtype="8" fill="hold" grpId="0" nodeType="afterEffect">
                                  <p:stCondLst>
                                    <p:cond delay="0"/>
                                  </p:stCondLst>
                                  <p:childTnLst>
                                    <p:set>
                                      <p:cBhvr>
                                        <p:cTn id="50" dur="1" fill="hold">
                                          <p:stCondLst>
                                            <p:cond delay="0"/>
                                          </p:stCondLst>
                                        </p:cTn>
                                        <p:tgtEl>
                                          <p:spTgt spid="41"/>
                                        </p:tgtEl>
                                        <p:attrNameLst>
                                          <p:attrName>style.visibility</p:attrName>
                                        </p:attrNameLst>
                                      </p:cBhvr>
                                      <p:to>
                                        <p:strVal val="visible"/>
                                      </p:to>
                                    </p:set>
                                    <p:animEffect transition="in" filter="wipe(left)">
                                      <p:cBhvr>
                                        <p:cTn id="51" dur="500"/>
                                        <p:tgtEl>
                                          <p:spTgt spid="41"/>
                                        </p:tgtEl>
                                      </p:cBhvr>
                                    </p:animEffect>
                                  </p:childTnLst>
                                </p:cTn>
                              </p:par>
                            </p:childTnLst>
                          </p:cTn>
                        </p:par>
                        <p:par>
                          <p:cTn id="52" fill="hold">
                            <p:stCondLst>
                              <p:cond delay="6000"/>
                            </p:stCondLst>
                            <p:childTnLst>
                              <p:par>
                                <p:cTn id="53" presetID="10" presetClass="entr" presetSubtype="0" fill="hold" grpId="0" nodeType="afterEffect">
                                  <p:stCondLst>
                                    <p:cond delay="0"/>
                                  </p:stCondLst>
                                  <p:childTnLst>
                                    <p:set>
                                      <p:cBhvr>
                                        <p:cTn id="54" dur="1" fill="hold">
                                          <p:stCondLst>
                                            <p:cond delay="0"/>
                                          </p:stCondLst>
                                        </p:cTn>
                                        <p:tgtEl>
                                          <p:spTgt spid="42"/>
                                        </p:tgtEl>
                                        <p:attrNameLst>
                                          <p:attrName>style.visibility</p:attrName>
                                        </p:attrNameLst>
                                      </p:cBhvr>
                                      <p:to>
                                        <p:strVal val="visible"/>
                                      </p:to>
                                    </p:set>
                                    <p:animEffect transition="in" filter="fade">
                                      <p:cBhvr>
                                        <p:cTn id="55" dur="500"/>
                                        <p:tgtEl>
                                          <p:spTgt spid="42"/>
                                        </p:tgtEl>
                                      </p:cBhvr>
                                    </p:animEffect>
                                  </p:childTnLst>
                                </p:cTn>
                              </p:par>
                            </p:childTnLst>
                          </p:cTn>
                        </p:par>
                        <p:par>
                          <p:cTn id="56" fill="hold">
                            <p:stCondLst>
                              <p:cond delay="6500"/>
                            </p:stCondLst>
                            <p:childTnLst>
                              <p:par>
                                <p:cTn id="57" presetID="22" presetClass="entr" presetSubtype="8" fill="hold" grpId="0" nodeType="afterEffect">
                                  <p:stCondLst>
                                    <p:cond delay="0"/>
                                  </p:stCondLst>
                                  <p:childTnLst>
                                    <p:set>
                                      <p:cBhvr>
                                        <p:cTn id="58" dur="1" fill="hold">
                                          <p:stCondLst>
                                            <p:cond delay="0"/>
                                          </p:stCondLst>
                                        </p:cTn>
                                        <p:tgtEl>
                                          <p:spTgt spid="44"/>
                                        </p:tgtEl>
                                        <p:attrNameLst>
                                          <p:attrName>style.visibility</p:attrName>
                                        </p:attrNameLst>
                                      </p:cBhvr>
                                      <p:to>
                                        <p:strVal val="visible"/>
                                      </p:to>
                                    </p:set>
                                    <p:animEffect transition="in" filter="wipe(left)">
                                      <p:cBhvr>
                                        <p:cTn id="59"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31" grpId="0"/>
      <p:bldP spid="32" grpId="0" animBg="1"/>
      <p:bldP spid="33" grpId="0"/>
      <p:bldP spid="34" grpId="0" animBg="1"/>
      <p:bldP spid="35" grpId="0"/>
      <p:bldP spid="36" grpId="0" animBg="1"/>
      <p:bldP spid="37" grpId="0"/>
      <p:bldP spid="38" grpId="0" animBg="1"/>
      <p:bldP spid="39" grpId="0"/>
      <p:bldP spid="40" grpId="0" animBg="1"/>
      <p:bldP spid="41" grpId="0"/>
      <p:bldP spid="42" grpId="0" animBg="1"/>
      <p:bldP spid="4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565B26F-B542-4517-9BD5-80234A651CED}"/>
              </a:ext>
            </a:extLst>
          </p:cNvPr>
          <p:cNvGrpSpPr/>
          <p:nvPr/>
        </p:nvGrpSpPr>
        <p:grpSpPr>
          <a:xfrm>
            <a:off x="182880" y="140677"/>
            <a:ext cx="11816863" cy="6576645"/>
            <a:chOff x="182880" y="140677"/>
            <a:chExt cx="11816863" cy="6576645"/>
          </a:xfrm>
        </p:grpSpPr>
        <p:sp>
          <p:nvSpPr>
            <p:cNvPr id="43" name="Rectangle: Rounded Corners 42">
              <a:extLst>
                <a:ext uri="{FF2B5EF4-FFF2-40B4-BE49-F238E27FC236}">
                  <a16:creationId xmlns:a16="http://schemas.microsoft.com/office/drawing/2014/main" id="{35B29418-090A-42B4-9C9F-A70CE3B9AB53}"/>
                </a:ext>
              </a:extLst>
            </p:cNvPr>
            <p:cNvSpPr/>
            <p:nvPr/>
          </p:nvSpPr>
          <p:spPr>
            <a:xfrm>
              <a:off x="182880" y="140677"/>
              <a:ext cx="11816862" cy="6576645"/>
            </a:xfrm>
            <a:prstGeom prst="roundRect">
              <a:avLst>
                <a:gd name="adj" fmla="val 1948"/>
              </a:avLst>
            </a:prstGeom>
            <a:solidFill>
              <a:srgbClr val="FFFDE8"/>
            </a:solidFill>
            <a:ln w="38100">
              <a:solidFill>
                <a:srgbClr val="FEC40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45" name="Rectangle 44">
              <a:extLst>
                <a:ext uri="{FF2B5EF4-FFF2-40B4-BE49-F238E27FC236}">
                  <a16:creationId xmlns:a16="http://schemas.microsoft.com/office/drawing/2014/main" id="{4B3B80C0-6277-4EA3-9DA0-B25E71489F0D}"/>
                </a:ext>
              </a:extLst>
            </p:cNvPr>
            <p:cNvSpPr/>
            <p:nvPr/>
          </p:nvSpPr>
          <p:spPr>
            <a:xfrm>
              <a:off x="780945" y="729049"/>
              <a:ext cx="11206442" cy="1389256"/>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46" name="Rectangle: Top Corners Rounded 45">
              <a:extLst>
                <a:ext uri="{FF2B5EF4-FFF2-40B4-BE49-F238E27FC236}">
                  <a16:creationId xmlns:a16="http://schemas.microsoft.com/office/drawing/2014/main" id="{C8517554-6202-418A-A29E-7A9ABC032454}"/>
                </a:ext>
              </a:extLst>
            </p:cNvPr>
            <p:cNvSpPr/>
            <p:nvPr/>
          </p:nvSpPr>
          <p:spPr>
            <a:xfrm flipV="1">
              <a:off x="204613" y="704335"/>
              <a:ext cx="598066" cy="6000635"/>
            </a:xfrm>
            <a:prstGeom prst="round2SameRect">
              <a:avLst>
                <a:gd name="adj1" fmla="val 19718"/>
                <a:gd name="adj2" fmla="val 0"/>
              </a:avLst>
            </a:prstGeom>
            <a:solidFill>
              <a:srgbClr val="FDF6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47" name="Rectangle: Top Corners Rounded 46">
              <a:extLst>
                <a:ext uri="{FF2B5EF4-FFF2-40B4-BE49-F238E27FC236}">
                  <a16:creationId xmlns:a16="http://schemas.microsoft.com/office/drawing/2014/main" id="{8BE87A22-724D-42F9-9274-5E0454FC180E}"/>
                </a:ext>
              </a:extLst>
            </p:cNvPr>
            <p:cNvSpPr/>
            <p:nvPr/>
          </p:nvSpPr>
          <p:spPr>
            <a:xfrm>
              <a:off x="182881" y="140677"/>
              <a:ext cx="11816862" cy="588372"/>
            </a:xfrm>
            <a:prstGeom prst="round2SameRect">
              <a:avLst/>
            </a:prstGeom>
            <a:solidFill>
              <a:srgbClr val="FEC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48" name="Oval 47">
              <a:extLst>
                <a:ext uri="{FF2B5EF4-FFF2-40B4-BE49-F238E27FC236}">
                  <a16:creationId xmlns:a16="http://schemas.microsoft.com/office/drawing/2014/main" id="{70DE1331-1E93-4A5B-9C57-1975A7BFB238}"/>
                </a:ext>
              </a:extLst>
            </p:cNvPr>
            <p:cNvSpPr/>
            <p:nvPr/>
          </p:nvSpPr>
          <p:spPr>
            <a:xfrm>
              <a:off x="296562" y="323652"/>
              <a:ext cx="197708" cy="197708"/>
            </a:xfrm>
            <a:prstGeom prst="ellipse">
              <a:avLst/>
            </a:prstGeom>
            <a:solidFill>
              <a:srgbClr val="FF00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49" name="Oval 48">
              <a:extLst>
                <a:ext uri="{FF2B5EF4-FFF2-40B4-BE49-F238E27FC236}">
                  <a16:creationId xmlns:a16="http://schemas.microsoft.com/office/drawing/2014/main" id="{F1AECF67-6834-4B59-8871-BB6117FF6FA2}"/>
                </a:ext>
              </a:extLst>
            </p:cNvPr>
            <p:cNvSpPr/>
            <p:nvPr/>
          </p:nvSpPr>
          <p:spPr>
            <a:xfrm>
              <a:off x="583237" y="323652"/>
              <a:ext cx="197708" cy="197708"/>
            </a:xfrm>
            <a:prstGeom prst="ellipse">
              <a:avLst/>
            </a:prstGeom>
            <a:solidFill>
              <a:srgbClr val="8ACB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50" name="Oval 49">
              <a:extLst>
                <a:ext uri="{FF2B5EF4-FFF2-40B4-BE49-F238E27FC236}">
                  <a16:creationId xmlns:a16="http://schemas.microsoft.com/office/drawing/2014/main" id="{36811798-5AE3-4E2F-809B-7440623623BF}"/>
                </a:ext>
              </a:extLst>
            </p:cNvPr>
            <p:cNvSpPr/>
            <p:nvPr/>
          </p:nvSpPr>
          <p:spPr>
            <a:xfrm>
              <a:off x="869912" y="323652"/>
              <a:ext cx="197708" cy="197708"/>
            </a:xfrm>
            <a:prstGeom prst="ellipse">
              <a:avLst/>
            </a:prstGeom>
            <a:solidFill>
              <a:srgbClr val="00D0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pic>
          <p:nvPicPr>
            <p:cNvPr id="51" name="Graphic 50">
              <a:extLst>
                <a:ext uri="{FF2B5EF4-FFF2-40B4-BE49-F238E27FC236}">
                  <a16:creationId xmlns:a16="http://schemas.microsoft.com/office/drawing/2014/main" id="{22271D54-20C6-4354-9020-E478DBE9CB6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520222" y="260195"/>
              <a:ext cx="349336" cy="349336"/>
            </a:xfrm>
            <a:prstGeom prst="rect">
              <a:avLst/>
            </a:prstGeom>
          </p:spPr>
        </p:pic>
        <p:sp>
          <p:nvSpPr>
            <p:cNvPr id="64" name="Rectangle: Rounded Corners 63">
              <a:extLst>
                <a:ext uri="{FF2B5EF4-FFF2-40B4-BE49-F238E27FC236}">
                  <a16:creationId xmlns:a16="http://schemas.microsoft.com/office/drawing/2014/main" id="{66C19A3E-3972-4DCD-AA31-59CE7E65B6A6}"/>
                </a:ext>
              </a:extLst>
            </p:cNvPr>
            <p:cNvSpPr/>
            <p:nvPr/>
          </p:nvSpPr>
          <p:spPr>
            <a:xfrm>
              <a:off x="269726" y="898269"/>
              <a:ext cx="442439" cy="442439"/>
            </a:xfrm>
            <a:prstGeom prst="roundRect">
              <a:avLst/>
            </a:prstGeom>
            <a:solidFill>
              <a:srgbClr val="706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pic>
          <p:nvPicPr>
            <p:cNvPr id="66" name="Graphic 65">
              <a:extLst>
                <a:ext uri="{FF2B5EF4-FFF2-40B4-BE49-F238E27FC236}">
                  <a16:creationId xmlns:a16="http://schemas.microsoft.com/office/drawing/2014/main" id="{B348A8E1-D6B3-4B35-8B5B-DAF2D7435864}"/>
                </a:ext>
              </a:extLst>
            </p:cNvPr>
            <p:cNvPicPr>
              <a:picLocks noChangeAspect="1"/>
            </p:cNvPicPr>
            <p:nvPr/>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t="41982" r="88300" b="41622"/>
            <a:stretch/>
          </p:blipFill>
          <p:spPr>
            <a:xfrm>
              <a:off x="368102" y="1585560"/>
              <a:ext cx="249748" cy="286879"/>
            </a:xfrm>
            <a:prstGeom prst="rect">
              <a:avLst/>
            </a:prstGeom>
          </p:spPr>
        </p:pic>
        <p:pic>
          <p:nvPicPr>
            <p:cNvPr id="67" name="Graphic 66">
              <a:extLst>
                <a:ext uri="{FF2B5EF4-FFF2-40B4-BE49-F238E27FC236}">
                  <a16:creationId xmlns:a16="http://schemas.microsoft.com/office/drawing/2014/main" id="{023C6161-9393-4A85-9FDD-9E777AF7B436}"/>
                </a:ext>
              </a:extLst>
            </p:cNvPr>
            <p:cNvPicPr>
              <a:picLocks noChangeAspect="1"/>
            </p:cNvPicPr>
            <p:nvPr/>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87759" t="21261" b="61441"/>
            <a:stretch/>
          </p:blipFill>
          <p:spPr>
            <a:xfrm>
              <a:off x="368102" y="2223698"/>
              <a:ext cx="249748" cy="289254"/>
            </a:xfrm>
            <a:prstGeom prst="rect">
              <a:avLst/>
            </a:prstGeom>
          </p:spPr>
        </p:pic>
        <p:sp>
          <p:nvSpPr>
            <p:cNvPr id="68" name="Oval 67">
              <a:extLst>
                <a:ext uri="{FF2B5EF4-FFF2-40B4-BE49-F238E27FC236}">
                  <a16:creationId xmlns:a16="http://schemas.microsoft.com/office/drawing/2014/main" id="{176534B2-499D-467A-8780-A1D5FBE5F23E}"/>
                </a:ext>
              </a:extLst>
            </p:cNvPr>
            <p:cNvSpPr/>
            <p:nvPr/>
          </p:nvSpPr>
          <p:spPr>
            <a:xfrm>
              <a:off x="415927" y="4311072"/>
              <a:ext cx="189943" cy="189943"/>
            </a:xfrm>
            <a:prstGeom prst="ellipse">
              <a:avLst/>
            </a:prstGeom>
            <a:solidFill>
              <a:srgbClr val="FF0000"/>
            </a:solidFill>
            <a:ln w="28575">
              <a:solidFill>
                <a:srgbClr val="7061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69" name="Oval 68">
              <a:extLst>
                <a:ext uri="{FF2B5EF4-FFF2-40B4-BE49-F238E27FC236}">
                  <a16:creationId xmlns:a16="http://schemas.microsoft.com/office/drawing/2014/main" id="{45AD7A73-7874-4BD4-9AF7-2D23D495C62F}"/>
                </a:ext>
              </a:extLst>
            </p:cNvPr>
            <p:cNvSpPr/>
            <p:nvPr/>
          </p:nvSpPr>
          <p:spPr>
            <a:xfrm>
              <a:off x="415927" y="4751101"/>
              <a:ext cx="189943" cy="189943"/>
            </a:xfrm>
            <a:prstGeom prst="ellipse">
              <a:avLst/>
            </a:prstGeom>
            <a:solidFill>
              <a:srgbClr val="F6A702"/>
            </a:solidFill>
            <a:ln w="28575">
              <a:solidFill>
                <a:srgbClr val="7061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70" name="Oval 69">
              <a:extLst>
                <a:ext uri="{FF2B5EF4-FFF2-40B4-BE49-F238E27FC236}">
                  <a16:creationId xmlns:a16="http://schemas.microsoft.com/office/drawing/2014/main" id="{2617D7D9-75C3-4149-94FE-37086C8AE912}"/>
                </a:ext>
              </a:extLst>
            </p:cNvPr>
            <p:cNvSpPr/>
            <p:nvPr/>
          </p:nvSpPr>
          <p:spPr>
            <a:xfrm>
              <a:off x="415927" y="5191130"/>
              <a:ext cx="189943" cy="189943"/>
            </a:xfrm>
            <a:prstGeom prst="ellipse">
              <a:avLst/>
            </a:prstGeom>
            <a:solidFill>
              <a:srgbClr val="8ACB03"/>
            </a:solidFill>
            <a:ln w="28575">
              <a:solidFill>
                <a:srgbClr val="7061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71" name="Oval 70">
              <a:extLst>
                <a:ext uri="{FF2B5EF4-FFF2-40B4-BE49-F238E27FC236}">
                  <a16:creationId xmlns:a16="http://schemas.microsoft.com/office/drawing/2014/main" id="{D6B1F93B-3066-4FDA-BCCA-17ADAC59074D}"/>
                </a:ext>
              </a:extLst>
            </p:cNvPr>
            <p:cNvSpPr/>
            <p:nvPr/>
          </p:nvSpPr>
          <p:spPr>
            <a:xfrm>
              <a:off x="415927" y="5631159"/>
              <a:ext cx="189943" cy="189943"/>
            </a:xfrm>
            <a:prstGeom prst="ellipse">
              <a:avLst/>
            </a:prstGeom>
            <a:solidFill>
              <a:srgbClr val="00A4EE"/>
            </a:solidFill>
            <a:ln w="28575">
              <a:solidFill>
                <a:srgbClr val="7061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pic>
          <p:nvPicPr>
            <p:cNvPr id="72" name="Graphic 71">
              <a:extLst>
                <a:ext uri="{FF2B5EF4-FFF2-40B4-BE49-F238E27FC236}">
                  <a16:creationId xmlns:a16="http://schemas.microsoft.com/office/drawing/2014/main" id="{3334949E-6DC0-4236-9273-80595C14CD8B}"/>
                </a:ext>
              </a:extLst>
            </p:cNvPr>
            <p:cNvPicPr>
              <a:picLocks noChangeAspect="1"/>
            </p:cNvPicPr>
            <p:nvPr/>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24790" t="82058" r="64420"/>
            <a:stretch/>
          </p:blipFill>
          <p:spPr>
            <a:xfrm>
              <a:off x="391929" y="2911274"/>
              <a:ext cx="237721" cy="324000"/>
            </a:xfrm>
            <a:prstGeom prst="rect">
              <a:avLst/>
            </a:prstGeom>
          </p:spPr>
        </p:pic>
        <p:sp>
          <p:nvSpPr>
            <p:cNvPr id="73" name="TextBox 72">
              <a:extLst>
                <a:ext uri="{FF2B5EF4-FFF2-40B4-BE49-F238E27FC236}">
                  <a16:creationId xmlns:a16="http://schemas.microsoft.com/office/drawing/2014/main" id="{F7C5D220-E232-457D-8232-B2CB8905B4C7}"/>
                </a:ext>
              </a:extLst>
            </p:cNvPr>
            <p:cNvSpPr txBox="1"/>
            <p:nvPr/>
          </p:nvSpPr>
          <p:spPr>
            <a:xfrm>
              <a:off x="214994" y="3792271"/>
              <a:ext cx="595035" cy="307777"/>
            </a:xfrm>
            <a:prstGeom prst="rect">
              <a:avLst/>
            </a:prstGeom>
            <a:noFill/>
          </p:spPr>
          <p:txBody>
            <a:bodyPr wrap="none" rtlCol="0">
              <a:spAutoFit/>
            </a:bodyPr>
            <a:lstStyle/>
            <a:p>
              <a:r>
                <a:rPr lang="en-US" sz="1400" dirty="0">
                  <a:latin typeface="Josefin Sans" pitchFamily="2" charset="0"/>
                  <a:ea typeface="Nanum Pen" panose="03040600000000000000" pitchFamily="66" charset="-127"/>
                </a:rPr>
                <a:t>Tags</a:t>
              </a:r>
              <a:endParaRPr lang="en-ID" sz="1400" dirty="0">
                <a:latin typeface="Josefin Sans" pitchFamily="2" charset="0"/>
                <a:ea typeface="Nanum Pen" panose="03040600000000000000" pitchFamily="66" charset="-127"/>
              </a:endParaRPr>
            </a:p>
          </p:txBody>
        </p:sp>
        <p:sp>
          <p:nvSpPr>
            <p:cNvPr id="80" name="Oval 79">
              <a:extLst>
                <a:ext uri="{FF2B5EF4-FFF2-40B4-BE49-F238E27FC236}">
                  <a16:creationId xmlns:a16="http://schemas.microsoft.com/office/drawing/2014/main" id="{1BF29249-A7F3-4321-A5BC-29EC5B9BD6F5}"/>
                </a:ext>
              </a:extLst>
            </p:cNvPr>
            <p:cNvSpPr/>
            <p:nvPr/>
          </p:nvSpPr>
          <p:spPr>
            <a:xfrm>
              <a:off x="415927" y="6071188"/>
              <a:ext cx="189943" cy="189943"/>
            </a:xfrm>
            <a:prstGeom prst="ellipse">
              <a:avLst/>
            </a:prstGeom>
            <a:solidFill>
              <a:srgbClr val="A357FE"/>
            </a:solidFill>
            <a:ln w="28575">
              <a:solidFill>
                <a:srgbClr val="7061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pic>
        <p:nvPicPr>
          <p:cNvPr id="65" name="Graphic 64">
            <a:hlinkClick r:id="rId6" action="ppaction://hlinksldjump"/>
            <a:extLst>
              <a:ext uri="{FF2B5EF4-FFF2-40B4-BE49-F238E27FC236}">
                <a16:creationId xmlns:a16="http://schemas.microsoft.com/office/drawing/2014/main" id="{746188DF-E657-4E9C-B657-A6353ACEDF4F}"/>
              </a:ext>
            </a:extLst>
          </p:cNvPr>
          <p:cNvPicPr>
            <a:picLocks noChangeAspect="1"/>
          </p:cNvPicPr>
          <p:nvPr/>
        </p:nvPicPr>
        <p:blipFill rotWithShape="1">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t="62342" r="87709" b="22703"/>
          <a:stretch/>
        </p:blipFill>
        <p:spPr>
          <a:xfrm>
            <a:off x="355681" y="960443"/>
            <a:ext cx="274591" cy="273859"/>
          </a:xfrm>
          <a:prstGeom prst="rect">
            <a:avLst/>
          </a:prstGeom>
        </p:spPr>
      </p:pic>
      <p:pic>
        <p:nvPicPr>
          <p:cNvPr id="22" name="Picture 21">
            <a:extLst>
              <a:ext uri="{FF2B5EF4-FFF2-40B4-BE49-F238E27FC236}">
                <a16:creationId xmlns:a16="http://schemas.microsoft.com/office/drawing/2014/main" id="{0A9B5BD3-932C-4629-BE74-C0E7AD2806EA}"/>
              </a:ext>
            </a:extLst>
          </p:cNvPr>
          <p:cNvPicPr>
            <a:picLocks noChangeAspect="1"/>
          </p:cNvPicPr>
          <p:nvPr/>
        </p:nvPicPr>
        <p:blipFill rotWithShape="1">
          <a:blip r:embed="rId9">
            <a:extLst>
              <a:ext uri="{28A0092B-C50C-407E-A947-70E740481C1C}">
                <a14:useLocalDpi xmlns:a14="http://schemas.microsoft.com/office/drawing/2010/main" val="0"/>
              </a:ext>
            </a:extLst>
          </a:blip>
          <a:srcRect t="30740" b="16338"/>
          <a:stretch/>
        </p:blipFill>
        <p:spPr>
          <a:xfrm rot="424690">
            <a:off x="9981879" y="811496"/>
            <a:ext cx="1940395" cy="1026881"/>
          </a:xfrm>
          <a:prstGeom prst="rect">
            <a:avLst/>
          </a:prstGeom>
        </p:spPr>
      </p:pic>
      <p:sp>
        <p:nvSpPr>
          <p:cNvPr id="23" name="TextBox 22">
            <a:extLst>
              <a:ext uri="{FF2B5EF4-FFF2-40B4-BE49-F238E27FC236}">
                <a16:creationId xmlns:a16="http://schemas.microsoft.com/office/drawing/2014/main" id="{F70A2758-2939-4ECC-9D37-8FD7300EBD1B}"/>
              </a:ext>
            </a:extLst>
          </p:cNvPr>
          <p:cNvSpPr txBox="1"/>
          <p:nvPr/>
        </p:nvSpPr>
        <p:spPr>
          <a:xfrm>
            <a:off x="7627891" y="1585561"/>
            <a:ext cx="2536066" cy="430887"/>
          </a:xfrm>
          <a:prstGeom prst="rect">
            <a:avLst/>
          </a:prstGeom>
          <a:noFill/>
        </p:spPr>
        <p:txBody>
          <a:bodyPr wrap="square" rtlCol="0">
            <a:spAutoFit/>
          </a:bodyPr>
          <a:lstStyle/>
          <a:p>
            <a:r>
              <a:rPr lang="en-US" sz="2200" dirty="0">
                <a:latin typeface="Nanum Pen" panose="03040600000000000000" pitchFamily="66" charset="-127"/>
                <a:ea typeface="Nanum Pen" panose="03040600000000000000" pitchFamily="66" charset="-127"/>
              </a:rPr>
              <a:t>Trees are the answer.</a:t>
            </a:r>
            <a:endParaRPr lang="en-ID" sz="2200" dirty="0">
              <a:latin typeface="Nanum Pen" panose="03040600000000000000" pitchFamily="66" charset="-127"/>
              <a:ea typeface="Nanum Pen" panose="03040600000000000000" pitchFamily="66" charset="-127"/>
            </a:endParaRPr>
          </a:p>
        </p:txBody>
      </p:sp>
      <p:sp>
        <p:nvSpPr>
          <p:cNvPr id="25" name="Rectangle 24">
            <a:extLst>
              <a:ext uri="{FF2B5EF4-FFF2-40B4-BE49-F238E27FC236}">
                <a16:creationId xmlns:a16="http://schemas.microsoft.com/office/drawing/2014/main" id="{A25EEB52-9E07-4B1A-BFAF-9A0178C857DD}"/>
              </a:ext>
            </a:extLst>
          </p:cNvPr>
          <p:cNvSpPr/>
          <p:nvPr/>
        </p:nvSpPr>
        <p:spPr>
          <a:xfrm>
            <a:off x="944436" y="2735965"/>
            <a:ext cx="10977838" cy="490346"/>
          </a:xfrm>
          <a:prstGeom prst="rect">
            <a:avLst/>
          </a:prstGeom>
          <a:solidFill>
            <a:srgbClr val="A357FE"/>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6" name="TextBox 25">
            <a:extLst>
              <a:ext uri="{FF2B5EF4-FFF2-40B4-BE49-F238E27FC236}">
                <a16:creationId xmlns:a16="http://schemas.microsoft.com/office/drawing/2014/main" id="{0FA68006-B66D-44A9-8B19-656B4917129D}"/>
              </a:ext>
            </a:extLst>
          </p:cNvPr>
          <p:cNvSpPr txBox="1"/>
          <p:nvPr/>
        </p:nvSpPr>
        <p:spPr>
          <a:xfrm>
            <a:off x="869912" y="2557871"/>
            <a:ext cx="1260281" cy="830997"/>
          </a:xfrm>
          <a:prstGeom prst="rect">
            <a:avLst/>
          </a:prstGeom>
          <a:noFill/>
        </p:spPr>
        <p:txBody>
          <a:bodyPr wrap="none" rtlCol="0">
            <a:spAutoFit/>
          </a:bodyPr>
          <a:lstStyle/>
          <a:p>
            <a:r>
              <a:rPr lang="en-US" sz="4800" dirty="0">
                <a:latin typeface="Nanum Pen" panose="03040600000000000000" pitchFamily="66" charset="-127"/>
                <a:ea typeface="Nanum Pen" panose="03040600000000000000" pitchFamily="66" charset="-127"/>
              </a:rPr>
              <a:t>Table</a:t>
            </a:r>
            <a:endParaRPr lang="en-ID" sz="4800" dirty="0">
              <a:latin typeface="Nanum Pen" panose="03040600000000000000" pitchFamily="66" charset="-127"/>
              <a:ea typeface="Nanum Pen" panose="03040600000000000000" pitchFamily="66" charset="-127"/>
            </a:endParaRPr>
          </a:p>
        </p:txBody>
      </p:sp>
      <p:sp>
        <p:nvSpPr>
          <p:cNvPr id="27" name="TextBox 26">
            <a:extLst>
              <a:ext uri="{FF2B5EF4-FFF2-40B4-BE49-F238E27FC236}">
                <a16:creationId xmlns:a16="http://schemas.microsoft.com/office/drawing/2014/main" id="{7BF03077-5C1F-4A8D-A0D4-78F2F95DF5D8}"/>
              </a:ext>
            </a:extLst>
          </p:cNvPr>
          <p:cNvSpPr txBox="1"/>
          <p:nvPr/>
        </p:nvSpPr>
        <p:spPr>
          <a:xfrm>
            <a:off x="968766" y="3233424"/>
            <a:ext cx="10703763" cy="1135696"/>
          </a:xfrm>
          <a:prstGeom prst="rect">
            <a:avLst/>
          </a:prstGeom>
          <a:noFill/>
        </p:spPr>
        <p:txBody>
          <a:bodyPr wrap="square" rtlCol="0">
            <a:spAutoFit/>
          </a:bodyPr>
          <a:lstStyle/>
          <a:p>
            <a:pPr>
              <a:lnSpc>
                <a:spcPct val="150000"/>
              </a:lnSpc>
            </a:pPr>
            <a:r>
              <a:rPr lang="en-US" sz="2400" dirty="0">
                <a:latin typeface="Nanum Pen" panose="03040600000000000000" pitchFamily="66" charset="-127"/>
                <a:ea typeface="Nanum Pen" panose="03040600000000000000" pitchFamily="66" charset="-127"/>
              </a:rPr>
              <a:t>Add your text here Add your text here Add your text here Add your text here Add your text here Add your text here Add your text here Add your text here Add your text here</a:t>
            </a:r>
            <a:endParaRPr lang="en-ID" sz="2400" dirty="0">
              <a:latin typeface="Nanum Pen" panose="03040600000000000000" pitchFamily="66" charset="-127"/>
              <a:ea typeface="Nanum Pen" panose="03040600000000000000" pitchFamily="66" charset="-127"/>
            </a:endParaRPr>
          </a:p>
        </p:txBody>
      </p:sp>
      <p:graphicFrame>
        <p:nvGraphicFramePr>
          <p:cNvPr id="28" name="Table 11">
            <a:extLst>
              <a:ext uri="{FF2B5EF4-FFF2-40B4-BE49-F238E27FC236}">
                <a16:creationId xmlns:a16="http://schemas.microsoft.com/office/drawing/2014/main" id="{67FB3006-A8D4-4046-956F-F30DE3767E5A}"/>
              </a:ext>
            </a:extLst>
          </p:cNvPr>
          <p:cNvGraphicFramePr>
            <a:graphicFrameLocks noGrp="1"/>
          </p:cNvGraphicFramePr>
          <p:nvPr>
            <p:extLst>
              <p:ext uri="{D42A27DB-BD31-4B8C-83A1-F6EECF244321}">
                <p14:modId xmlns:p14="http://schemas.microsoft.com/office/powerpoint/2010/main" val="683643747"/>
              </p:ext>
            </p:extLst>
          </p:nvPr>
        </p:nvGraphicFramePr>
        <p:xfrm>
          <a:off x="2369354" y="4562613"/>
          <a:ext cx="8128001" cy="1940560"/>
        </p:xfrm>
        <a:graphic>
          <a:graphicData uri="http://schemas.openxmlformats.org/drawingml/2006/table">
            <a:tbl>
              <a:tblPr firstRow="1" bandRow="1">
                <a:tableStyleId>{5C22544A-7EE6-4342-B048-85BDC9FD1C3A}</a:tableStyleId>
              </a:tblPr>
              <a:tblGrid>
                <a:gridCol w="1161143">
                  <a:extLst>
                    <a:ext uri="{9D8B030D-6E8A-4147-A177-3AD203B41FA5}">
                      <a16:colId xmlns:a16="http://schemas.microsoft.com/office/drawing/2014/main" val="1229696353"/>
                    </a:ext>
                  </a:extLst>
                </a:gridCol>
                <a:gridCol w="1161143">
                  <a:extLst>
                    <a:ext uri="{9D8B030D-6E8A-4147-A177-3AD203B41FA5}">
                      <a16:colId xmlns:a16="http://schemas.microsoft.com/office/drawing/2014/main" val="4230490803"/>
                    </a:ext>
                  </a:extLst>
                </a:gridCol>
                <a:gridCol w="1161143">
                  <a:extLst>
                    <a:ext uri="{9D8B030D-6E8A-4147-A177-3AD203B41FA5}">
                      <a16:colId xmlns:a16="http://schemas.microsoft.com/office/drawing/2014/main" val="3885867211"/>
                    </a:ext>
                  </a:extLst>
                </a:gridCol>
                <a:gridCol w="1161143">
                  <a:extLst>
                    <a:ext uri="{9D8B030D-6E8A-4147-A177-3AD203B41FA5}">
                      <a16:colId xmlns:a16="http://schemas.microsoft.com/office/drawing/2014/main" val="2264912129"/>
                    </a:ext>
                  </a:extLst>
                </a:gridCol>
                <a:gridCol w="1161143">
                  <a:extLst>
                    <a:ext uri="{9D8B030D-6E8A-4147-A177-3AD203B41FA5}">
                      <a16:colId xmlns:a16="http://schemas.microsoft.com/office/drawing/2014/main" val="3336937251"/>
                    </a:ext>
                  </a:extLst>
                </a:gridCol>
                <a:gridCol w="1161143">
                  <a:extLst>
                    <a:ext uri="{9D8B030D-6E8A-4147-A177-3AD203B41FA5}">
                      <a16:colId xmlns:a16="http://schemas.microsoft.com/office/drawing/2014/main" val="3618218375"/>
                    </a:ext>
                  </a:extLst>
                </a:gridCol>
                <a:gridCol w="1161143">
                  <a:extLst>
                    <a:ext uri="{9D8B030D-6E8A-4147-A177-3AD203B41FA5}">
                      <a16:colId xmlns:a16="http://schemas.microsoft.com/office/drawing/2014/main" val="800771514"/>
                    </a:ext>
                  </a:extLst>
                </a:gridCol>
              </a:tblGrid>
              <a:tr h="370840">
                <a:tc>
                  <a:txBody>
                    <a:bodyPr/>
                    <a:lstStyle/>
                    <a:p>
                      <a:pPr algn="ctr"/>
                      <a:r>
                        <a:rPr lang="en-US" sz="2400" dirty="0">
                          <a:solidFill>
                            <a:schemeClr val="tx1"/>
                          </a:solidFill>
                          <a:latin typeface="Nanum Pen" panose="03040600000000000000" pitchFamily="66" charset="-127"/>
                          <a:ea typeface="Nanum Pen" panose="03040600000000000000" pitchFamily="66" charset="-127"/>
                        </a:rPr>
                        <a:t>2014</a:t>
                      </a:r>
                      <a:endParaRPr lang="en-ID" sz="2400" dirty="0">
                        <a:solidFill>
                          <a:schemeClr val="tx1"/>
                        </a:solidFill>
                        <a:latin typeface="Nanum Pen" panose="03040600000000000000" pitchFamily="66" charset="-127"/>
                        <a:ea typeface="Nanum Pen" panose="03040600000000000000" pitchFamily="66" charset="-127"/>
                      </a:endParaRPr>
                    </a:p>
                  </a:txBody>
                  <a:tcPr>
                    <a:solidFill>
                      <a:srgbClr val="A3A3EB"/>
                    </a:solidFill>
                  </a:tcPr>
                </a:tc>
                <a:tc>
                  <a:txBody>
                    <a:bodyPr/>
                    <a:lstStyle/>
                    <a:p>
                      <a:pPr algn="ctr"/>
                      <a:r>
                        <a:rPr lang="en-US" sz="2400" dirty="0">
                          <a:solidFill>
                            <a:schemeClr val="tx1"/>
                          </a:solidFill>
                          <a:latin typeface="Nanum Pen" panose="03040600000000000000" pitchFamily="66" charset="-127"/>
                          <a:ea typeface="Nanum Pen" panose="03040600000000000000" pitchFamily="66" charset="-127"/>
                        </a:rPr>
                        <a:t>2015</a:t>
                      </a:r>
                      <a:endParaRPr lang="en-ID" sz="2400" dirty="0">
                        <a:solidFill>
                          <a:schemeClr val="tx1"/>
                        </a:solidFill>
                        <a:latin typeface="Nanum Pen" panose="03040600000000000000" pitchFamily="66" charset="-127"/>
                        <a:ea typeface="Nanum Pen" panose="03040600000000000000" pitchFamily="66" charset="-127"/>
                      </a:endParaRPr>
                    </a:p>
                  </a:txBody>
                  <a:tcPr>
                    <a:solidFill>
                      <a:srgbClr val="A3A3EB"/>
                    </a:solidFill>
                  </a:tcPr>
                </a:tc>
                <a:tc>
                  <a:txBody>
                    <a:bodyPr/>
                    <a:lstStyle/>
                    <a:p>
                      <a:pPr algn="ctr"/>
                      <a:r>
                        <a:rPr lang="en-US" sz="2400" dirty="0">
                          <a:solidFill>
                            <a:schemeClr val="tx1"/>
                          </a:solidFill>
                          <a:latin typeface="Nanum Pen" panose="03040600000000000000" pitchFamily="66" charset="-127"/>
                          <a:ea typeface="Nanum Pen" panose="03040600000000000000" pitchFamily="66" charset="-127"/>
                        </a:rPr>
                        <a:t>2016</a:t>
                      </a:r>
                      <a:endParaRPr lang="en-ID" sz="2400" dirty="0">
                        <a:solidFill>
                          <a:schemeClr val="tx1"/>
                        </a:solidFill>
                        <a:latin typeface="Nanum Pen" panose="03040600000000000000" pitchFamily="66" charset="-127"/>
                        <a:ea typeface="Nanum Pen" panose="03040600000000000000" pitchFamily="66" charset="-127"/>
                      </a:endParaRPr>
                    </a:p>
                  </a:txBody>
                  <a:tcPr>
                    <a:solidFill>
                      <a:srgbClr val="A3A3EB"/>
                    </a:solidFill>
                  </a:tcPr>
                </a:tc>
                <a:tc>
                  <a:txBody>
                    <a:bodyPr/>
                    <a:lstStyle/>
                    <a:p>
                      <a:pPr algn="ctr"/>
                      <a:r>
                        <a:rPr lang="en-US" sz="2400" dirty="0">
                          <a:solidFill>
                            <a:schemeClr val="tx1"/>
                          </a:solidFill>
                          <a:latin typeface="Nanum Pen" panose="03040600000000000000" pitchFamily="66" charset="-127"/>
                          <a:ea typeface="Nanum Pen" panose="03040600000000000000" pitchFamily="66" charset="-127"/>
                        </a:rPr>
                        <a:t>2017</a:t>
                      </a:r>
                      <a:endParaRPr lang="en-ID" sz="2400" dirty="0">
                        <a:solidFill>
                          <a:schemeClr val="tx1"/>
                        </a:solidFill>
                        <a:latin typeface="Nanum Pen" panose="03040600000000000000" pitchFamily="66" charset="-127"/>
                        <a:ea typeface="Nanum Pen" panose="03040600000000000000" pitchFamily="66" charset="-127"/>
                      </a:endParaRPr>
                    </a:p>
                  </a:txBody>
                  <a:tcPr>
                    <a:solidFill>
                      <a:srgbClr val="A3A3EB"/>
                    </a:solidFill>
                  </a:tcPr>
                </a:tc>
                <a:tc>
                  <a:txBody>
                    <a:bodyPr/>
                    <a:lstStyle/>
                    <a:p>
                      <a:pPr algn="ctr"/>
                      <a:r>
                        <a:rPr lang="en-US" sz="2400" dirty="0">
                          <a:solidFill>
                            <a:schemeClr val="tx1"/>
                          </a:solidFill>
                          <a:latin typeface="Nanum Pen" panose="03040600000000000000" pitchFamily="66" charset="-127"/>
                          <a:ea typeface="Nanum Pen" panose="03040600000000000000" pitchFamily="66" charset="-127"/>
                        </a:rPr>
                        <a:t>2018</a:t>
                      </a:r>
                      <a:endParaRPr lang="en-ID" sz="2400" dirty="0">
                        <a:solidFill>
                          <a:schemeClr val="tx1"/>
                        </a:solidFill>
                        <a:latin typeface="Nanum Pen" panose="03040600000000000000" pitchFamily="66" charset="-127"/>
                        <a:ea typeface="Nanum Pen" panose="03040600000000000000" pitchFamily="66" charset="-127"/>
                      </a:endParaRPr>
                    </a:p>
                  </a:txBody>
                  <a:tcPr>
                    <a:solidFill>
                      <a:srgbClr val="A3A3EB"/>
                    </a:solidFill>
                  </a:tcPr>
                </a:tc>
                <a:tc>
                  <a:txBody>
                    <a:bodyPr/>
                    <a:lstStyle/>
                    <a:p>
                      <a:pPr algn="ctr"/>
                      <a:r>
                        <a:rPr lang="en-US" sz="2400" dirty="0">
                          <a:solidFill>
                            <a:schemeClr val="tx1"/>
                          </a:solidFill>
                          <a:latin typeface="Nanum Pen" panose="03040600000000000000" pitchFamily="66" charset="-127"/>
                          <a:ea typeface="Nanum Pen" panose="03040600000000000000" pitchFamily="66" charset="-127"/>
                        </a:rPr>
                        <a:t>2019</a:t>
                      </a:r>
                      <a:endParaRPr lang="en-ID" sz="2400" dirty="0">
                        <a:solidFill>
                          <a:schemeClr val="tx1"/>
                        </a:solidFill>
                        <a:latin typeface="Nanum Pen" panose="03040600000000000000" pitchFamily="66" charset="-127"/>
                        <a:ea typeface="Nanum Pen" panose="03040600000000000000" pitchFamily="66" charset="-127"/>
                      </a:endParaRPr>
                    </a:p>
                  </a:txBody>
                  <a:tcPr>
                    <a:solidFill>
                      <a:srgbClr val="A3A3EB"/>
                    </a:solidFill>
                  </a:tcPr>
                </a:tc>
                <a:tc>
                  <a:txBody>
                    <a:bodyPr/>
                    <a:lstStyle/>
                    <a:p>
                      <a:pPr algn="ctr"/>
                      <a:r>
                        <a:rPr lang="en-US" sz="2400" dirty="0">
                          <a:solidFill>
                            <a:schemeClr val="tx1"/>
                          </a:solidFill>
                          <a:latin typeface="Nanum Pen" panose="03040600000000000000" pitchFamily="66" charset="-127"/>
                          <a:ea typeface="Nanum Pen" panose="03040600000000000000" pitchFamily="66" charset="-127"/>
                        </a:rPr>
                        <a:t>2020</a:t>
                      </a:r>
                      <a:endParaRPr lang="en-ID" sz="2400" dirty="0">
                        <a:solidFill>
                          <a:schemeClr val="tx1"/>
                        </a:solidFill>
                        <a:latin typeface="Nanum Pen" panose="03040600000000000000" pitchFamily="66" charset="-127"/>
                        <a:ea typeface="Nanum Pen" panose="03040600000000000000" pitchFamily="66" charset="-127"/>
                      </a:endParaRPr>
                    </a:p>
                  </a:txBody>
                  <a:tcPr>
                    <a:solidFill>
                      <a:srgbClr val="A3A3EB"/>
                    </a:solidFill>
                  </a:tcPr>
                </a:tc>
                <a:extLst>
                  <a:ext uri="{0D108BD9-81ED-4DB2-BD59-A6C34878D82A}">
                    <a16:rowId xmlns:a16="http://schemas.microsoft.com/office/drawing/2014/main" val="1097221244"/>
                  </a:ext>
                </a:extLst>
              </a:tr>
              <a:tr h="370840">
                <a:tc>
                  <a:txBody>
                    <a:bodyPr/>
                    <a:lstStyle/>
                    <a:p>
                      <a:endParaRPr lang="en-ID">
                        <a:latin typeface="Nanum Pen" panose="03040600000000000000" pitchFamily="66" charset="-127"/>
                        <a:ea typeface="Nanum Pen" panose="03040600000000000000" pitchFamily="66" charset="-127"/>
                      </a:endParaRPr>
                    </a:p>
                  </a:txBody>
                  <a:tcPr/>
                </a:tc>
                <a:tc>
                  <a:txBody>
                    <a:bodyPr/>
                    <a:lstStyle/>
                    <a:p>
                      <a:endParaRPr lang="en-ID">
                        <a:latin typeface="Nanum Pen" panose="03040600000000000000" pitchFamily="66" charset="-127"/>
                        <a:ea typeface="Nanum Pen" panose="03040600000000000000" pitchFamily="66" charset="-127"/>
                      </a:endParaRPr>
                    </a:p>
                  </a:txBody>
                  <a:tcPr/>
                </a:tc>
                <a:tc>
                  <a:txBody>
                    <a:bodyPr/>
                    <a:lstStyle/>
                    <a:p>
                      <a:endParaRPr lang="en-ID">
                        <a:latin typeface="Nanum Pen" panose="03040600000000000000" pitchFamily="66" charset="-127"/>
                        <a:ea typeface="Nanum Pen" panose="03040600000000000000" pitchFamily="66" charset="-127"/>
                      </a:endParaRPr>
                    </a:p>
                  </a:txBody>
                  <a:tcPr/>
                </a:tc>
                <a:tc>
                  <a:txBody>
                    <a:bodyPr/>
                    <a:lstStyle/>
                    <a:p>
                      <a:endParaRPr lang="en-ID">
                        <a:latin typeface="Nanum Pen" panose="03040600000000000000" pitchFamily="66" charset="-127"/>
                        <a:ea typeface="Nanum Pen" panose="03040600000000000000" pitchFamily="66" charset="-127"/>
                      </a:endParaRPr>
                    </a:p>
                  </a:txBody>
                  <a:tcPr/>
                </a:tc>
                <a:tc>
                  <a:txBody>
                    <a:bodyPr/>
                    <a:lstStyle/>
                    <a:p>
                      <a:endParaRPr lang="en-ID">
                        <a:latin typeface="Nanum Pen" panose="03040600000000000000" pitchFamily="66" charset="-127"/>
                        <a:ea typeface="Nanum Pen" panose="03040600000000000000" pitchFamily="66" charset="-127"/>
                      </a:endParaRPr>
                    </a:p>
                  </a:txBody>
                  <a:tcPr/>
                </a:tc>
                <a:tc>
                  <a:txBody>
                    <a:bodyPr/>
                    <a:lstStyle/>
                    <a:p>
                      <a:endParaRPr lang="en-ID">
                        <a:latin typeface="Nanum Pen" panose="03040600000000000000" pitchFamily="66" charset="-127"/>
                        <a:ea typeface="Nanum Pen" panose="03040600000000000000" pitchFamily="66" charset="-127"/>
                      </a:endParaRPr>
                    </a:p>
                  </a:txBody>
                  <a:tcPr/>
                </a:tc>
                <a:tc>
                  <a:txBody>
                    <a:bodyPr/>
                    <a:lstStyle/>
                    <a:p>
                      <a:endParaRPr lang="en-ID" dirty="0">
                        <a:latin typeface="Nanum Pen" panose="03040600000000000000" pitchFamily="66" charset="-127"/>
                        <a:ea typeface="Nanum Pen" panose="03040600000000000000" pitchFamily="66" charset="-127"/>
                      </a:endParaRPr>
                    </a:p>
                  </a:txBody>
                  <a:tcPr/>
                </a:tc>
                <a:extLst>
                  <a:ext uri="{0D108BD9-81ED-4DB2-BD59-A6C34878D82A}">
                    <a16:rowId xmlns:a16="http://schemas.microsoft.com/office/drawing/2014/main" val="2076490079"/>
                  </a:ext>
                </a:extLst>
              </a:tr>
              <a:tr h="370840">
                <a:tc>
                  <a:txBody>
                    <a:bodyPr/>
                    <a:lstStyle/>
                    <a:p>
                      <a:endParaRPr lang="en-ID" dirty="0">
                        <a:latin typeface="Nanum Pen" panose="03040600000000000000" pitchFamily="66" charset="-127"/>
                        <a:ea typeface="Nanum Pen" panose="03040600000000000000" pitchFamily="66" charset="-127"/>
                      </a:endParaRPr>
                    </a:p>
                  </a:txBody>
                  <a:tcPr/>
                </a:tc>
                <a:tc>
                  <a:txBody>
                    <a:bodyPr/>
                    <a:lstStyle/>
                    <a:p>
                      <a:endParaRPr lang="en-ID">
                        <a:latin typeface="Nanum Pen" panose="03040600000000000000" pitchFamily="66" charset="-127"/>
                        <a:ea typeface="Nanum Pen" panose="03040600000000000000" pitchFamily="66" charset="-127"/>
                      </a:endParaRPr>
                    </a:p>
                  </a:txBody>
                  <a:tcPr/>
                </a:tc>
                <a:tc>
                  <a:txBody>
                    <a:bodyPr/>
                    <a:lstStyle/>
                    <a:p>
                      <a:endParaRPr lang="en-ID">
                        <a:latin typeface="Nanum Pen" panose="03040600000000000000" pitchFamily="66" charset="-127"/>
                        <a:ea typeface="Nanum Pen" panose="03040600000000000000" pitchFamily="66" charset="-127"/>
                      </a:endParaRPr>
                    </a:p>
                  </a:txBody>
                  <a:tcPr/>
                </a:tc>
                <a:tc>
                  <a:txBody>
                    <a:bodyPr/>
                    <a:lstStyle/>
                    <a:p>
                      <a:endParaRPr lang="en-ID">
                        <a:latin typeface="Nanum Pen" panose="03040600000000000000" pitchFamily="66" charset="-127"/>
                        <a:ea typeface="Nanum Pen" panose="03040600000000000000" pitchFamily="66" charset="-127"/>
                      </a:endParaRPr>
                    </a:p>
                  </a:txBody>
                  <a:tcPr/>
                </a:tc>
                <a:tc>
                  <a:txBody>
                    <a:bodyPr/>
                    <a:lstStyle/>
                    <a:p>
                      <a:endParaRPr lang="en-ID">
                        <a:latin typeface="Nanum Pen" panose="03040600000000000000" pitchFamily="66" charset="-127"/>
                        <a:ea typeface="Nanum Pen" panose="03040600000000000000" pitchFamily="66" charset="-127"/>
                      </a:endParaRPr>
                    </a:p>
                  </a:txBody>
                  <a:tcPr/>
                </a:tc>
                <a:tc>
                  <a:txBody>
                    <a:bodyPr/>
                    <a:lstStyle/>
                    <a:p>
                      <a:endParaRPr lang="en-ID">
                        <a:latin typeface="Nanum Pen" panose="03040600000000000000" pitchFamily="66" charset="-127"/>
                        <a:ea typeface="Nanum Pen" panose="03040600000000000000" pitchFamily="66" charset="-127"/>
                      </a:endParaRPr>
                    </a:p>
                  </a:txBody>
                  <a:tcPr/>
                </a:tc>
                <a:tc>
                  <a:txBody>
                    <a:bodyPr/>
                    <a:lstStyle/>
                    <a:p>
                      <a:endParaRPr lang="en-ID" dirty="0">
                        <a:latin typeface="Nanum Pen" panose="03040600000000000000" pitchFamily="66" charset="-127"/>
                        <a:ea typeface="Nanum Pen" panose="03040600000000000000" pitchFamily="66" charset="-127"/>
                      </a:endParaRPr>
                    </a:p>
                  </a:txBody>
                  <a:tcPr/>
                </a:tc>
                <a:extLst>
                  <a:ext uri="{0D108BD9-81ED-4DB2-BD59-A6C34878D82A}">
                    <a16:rowId xmlns:a16="http://schemas.microsoft.com/office/drawing/2014/main" val="1880106048"/>
                  </a:ext>
                </a:extLst>
              </a:tr>
              <a:tr h="370840">
                <a:tc>
                  <a:txBody>
                    <a:bodyPr/>
                    <a:lstStyle/>
                    <a:p>
                      <a:endParaRPr lang="en-ID">
                        <a:latin typeface="Nanum Pen" panose="03040600000000000000" pitchFamily="66" charset="-127"/>
                        <a:ea typeface="Nanum Pen" panose="03040600000000000000" pitchFamily="66" charset="-127"/>
                      </a:endParaRPr>
                    </a:p>
                  </a:txBody>
                  <a:tcPr/>
                </a:tc>
                <a:tc>
                  <a:txBody>
                    <a:bodyPr/>
                    <a:lstStyle/>
                    <a:p>
                      <a:endParaRPr lang="en-ID">
                        <a:latin typeface="Nanum Pen" panose="03040600000000000000" pitchFamily="66" charset="-127"/>
                        <a:ea typeface="Nanum Pen" panose="03040600000000000000" pitchFamily="66" charset="-127"/>
                      </a:endParaRPr>
                    </a:p>
                  </a:txBody>
                  <a:tcPr/>
                </a:tc>
                <a:tc>
                  <a:txBody>
                    <a:bodyPr/>
                    <a:lstStyle/>
                    <a:p>
                      <a:endParaRPr lang="en-ID">
                        <a:latin typeface="Nanum Pen" panose="03040600000000000000" pitchFamily="66" charset="-127"/>
                        <a:ea typeface="Nanum Pen" panose="03040600000000000000" pitchFamily="66" charset="-127"/>
                      </a:endParaRPr>
                    </a:p>
                  </a:txBody>
                  <a:tcPr/>
                </a:tc>
                <a:tc>
                  <a:txBody>
                    <a:bodyPr/>
                    <a:lstStyle/>
                    <a:p>
                      <a:endParaRPr lang="en-ID">
                        <a:latin typeface="Nanum Pen" panose="03040600000000000000" pitchFamily="66" charset="-127"/>
                        <a:ea typeface="Nanum Pen" panose="03040600000000000000" pitchFamily="66" charset="-127"/>
                      </a:endParaRPr>
                    </a:p>
                  </a:txBody>
                  <a:tcPr/>
                </a:tc>
                <a:tc>
                  <a:txBody>
                    <a:bodyPr/>
                    <a:lstStyle/>
                    <a:p>
                      <a:endParaRPr lang="en-ID">
                        <a:latin typeface="Nanum Pen" panose="03040600000000000000" pitchFamily="66" charset="-127"/>
                        <a:ea typeface="Nanum Pen" panose="03040600000000000000" pitchFamily="66" charset="-127"/>
                      </a:endParaRPr>
                    </a:p>
                  </a:txBody>
                  <a:tcPr/>
                </a:tc>
                <a:tc>
                  <a:txBody>
                    <a:bodyPr/>
                    <a:lstStyle/>
                    <a:p>
                      <a:endParaRPr lang="en-ID">
                        <a:latin typeface="Nanum Pen" panose="03040600000000000000" pitchFamily="66" charset="-127"/>
                        <a:ea typeface="Nanum Pen" panose="03040600000000000000" pitchFamily="66" charset="-127"/>
                      </a:endParaRPr>
                    </a:p>
                  </a:txBody>
                  <a:tcPr/>
                </a:tc>
                <a:tc>
                  <a:txBody>
                    <a:bodyPr/>
                    <a:lstStyle/>
                    <a:p>
                      <a:endParaRPr lang="en-ID" dirty="0">
                        <a:latin typeface="Nanum Pen" panose="03040600000000000000" pitchFamily="66" charset="-127"/>
                        <a:ea typeface="Nanum Pen" panose="03040600000000000000" pitchFamily="66" charset="-127"/>
                      </a:endParaRPr>
                    </a:p>
                  </a:txBody>
                  <a:tcPr/>
                </a:tc>
                <a:extLst>
                  <a:ext uri="{0D108BD9-81ED-4DB2-BD59-A6C34878D82A}">
                    <a16:rowId xmlns:a16="http://schemas.microsoft.com/office/drawing/2014/main" val="4044371741"/>
                  </a:ext>
                </a:extLst>
              </a:tr>
              <a:tr h="370840">
                <a:tc>
                  <a:txBody>
                    <a:bodyPr/>
                    <a:lstStyle/>
                    <a:p>
                      <a:endParaRPr lang="en-ID" dirty="0">
                        <a:latin typeface="Nanum Pen" panose="03040600000000000000" pitchFamily="66" charset="-127"/>
                        <a:ea typeface="Nanum Pen" panose="03040600000000000000" pitchFamily="66" charset="-127"/>
                      </a:endParaRPr>
                    </a:p>
                  </a:txBody>
                  <a:tcPr/>
                </a:tc>
                <a:tc>
                  <a:txBody>
                    <a:bodyPr/>
                    <a:lstStyle/>
                    <a:p>
                      <a:endParaRPr lang="en-ID" dirty="0">
                        <a:latin typeface="Nanum Pen" panose="03040600000000000000" pitchFamily="66" charset="-127"/>
                        <a:ea typeface="Nanum Pen" panose="03040600000000000000" pitchFamily="66" charset="-127"/>
                      </a:endParaRPr>
                    </a:p>
                  </a:txBody>
                  <a:tcPr/>
                </a:tc>
                <a:tc>
                  <a:txBody>
                    <a:bodyPr/>
                    <a:lstStyle/>
                    <a:p>
                      <a:endParaRPr lang="en-ID" dirty="0">
                        <a:latin typeface="Nanum Pen" panose="03040600000000000000" pitchFamily="66" charset="-127"/>
                        <a:ea typeface="Nanum Pen" panose="03040600000000000000" pitchFamily="66" charset="-127"/>
                      </a:endParaRPr>
                    </a:p>
                  </a:txBody>
                  <a:tcPr/>
                </a:tc>
                <a:tc>
                  <a:txBody>
                    <a:bodyPr/>
                    <a:lstStyle/>
                    <a:p>
                      <a:endParaRPr lang="en-ID" dirty="0">
                        <a:latin typeface="Nanum Pen" panose="03040600000000000000" pitchFamily="66" charset="-127"/>
                        <a:ea typeface="Nanum Pen" panose="03040600000000000000" pitchFamily="66" charset="-127"/>
                      </a:endParaRPr>
                    </a:p>
                  </a:txBody>
                  <a:tcPr/>
                </a:tc>
                <a:tc>
                  <a:txBody>
                    <a:bodyPr/>
                    <a:lstStyle/>
                    <a:p>
                      <a:endParaRPr lang="en-ID" dirty="0">
                        <a:latin typeface="Nanum Pen" panose="03040600000000000000" pitchFamily="66" charset="-127"/>
                        <a:ea typeface="Nanum Pen" panose="03040600000000000000" pitchFamily="66" charset="-127"/>
                      </a:endParaRPr>
                    </a:p>
                  </a:txBody>
                  <a:tcPr/>
                </a:tc>
                <a:tc>
                  <a:txBody>
                    <a:bodyPr/>
                    <a:lstStyle/>
                    <a:p>
                      <a:endParaRPr lang="en-ID" dirty="0">
                        <a:latin typeface="Nanum Pen" panose="03040600000000000000" pitchFamily="66" charset="-127"/>
                        <a:ea typeface="Nanum Pen" panose="03040600000000000000" pitchFamily="66" charset="-127"/>
                      </a:endParaRPr>
                    </a:p>
                  </a:txBody>
                  <a:tcPr/>
                </a:tc>
                <a:tc>
                  <a:txBody>
                    <a:bodyPr/>
                    <a:lstStyle/>
                    <a:p>
                      <a:endParaRPr lang="en-ID" dirty="0">
                        <a:latin typeface="Nanum Pen" panose="03040600000000000000" pitchFamily="66" charset="-127"/>
                        <a:ea typeface="Nanum Pen" panose="03040600000000000000" pitchFamily="66" charset="-127"/>
                      </a:endParaRPr>
                    </a:p>
                  </a:txBody>
                  <a:tcPr/>
                </a:tc>
                <a:extLst>
                  <a:ext uri="{0D108BD9-81ED-4DB2-BD59-A6C34878D82A}">
                    <a16:rowId xmlns:a16="http://schemas.microsoft.com/office/drawing/2014/main" val="1655963164"/>
                  </a:ext>
                </a:extLst>
              </a:tr>
            </a:tbl>
          </a:graphicData>
        </a:graphic>
      </p:graphicFrame>
      <p:pic>
        <p:nvPicPr>
          <p:cNvPr id="29" name="Picture 28">
            <a:extLst>
              <a:ext uri="{FF2B5EF4-FFF2-40B4-BE49-F238E27FC236}">
                <a16:creationId xmlns:a16="http://schemas.microsoft.com/office/drawing/2014/main" id="{022968CE-C6BA-45E7-8C7C-DC514C3750EA}"/>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379011" y="1409433"/>
            <a:ext cx="1165959" cy="1164139"/>
          </a:xfrm>
          <a:prstGeom prst="rect">
            <a:avLst/>
          </a:prstGeom>
        </p:spPr>
      </p:pic>
    </p:spTree>
    <p:extLst>
      <p:ext uri="{BB962C8B-B14F-4D97-AF65-F5344CB8AC3E}">
        <p14:creationId xmlns:p14="http://schemas.microsoft.com/office/powerpoint/2010/main" val="3468597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up)">
                                      <p:cBhvr>
                                        <p:cTn id="7" dur="500"/>
                                        <p:tgtEl>
                                          <p:spTgt spid="27"/>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28"/>
                                        </p:tgtEl>
                                        <p:attrNameLst>
                                          <p:attrName>style.visibility</p:attrName>
                                        </p:attrNameLst>
                                      </p:cBhvr>
                                      <p:to>
                                        <p:strVal val="visible"/>
                                      </p:to>
                                    </p:set>
                                    <p:animEffect transition="in" filter="wipe(up)">
                                      <p:cBhvr>
                                        <p:cTn id="11"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355777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565B26F-B542-4517-9BD5-80234A651CED}"/>
              </a:ext>
            </a:extLst>
          </p:cNvPr>
          <p:cNvGrpSpPr/>
          <p:nvPr/>
        </p:nvGrpSpPr>
        <p:grpSpPr>
          <a:xfrm>
            <a:off x="182880" y="140677"/>
            <a:ext cx="11816863" cy="6576645"/>
            <a:chOff x="182880" y="140677"/>
            <a:chExt cx="11816863" cy="6576645"/>
          </a:xfrm>
        </p:grpSpPr>
        <p:sp>
          <p:nvSpPr>
            <p:cNvPr id="43" name="Rectangle: Rounded Corners 42">
              <a:extLst>
                <a:ext uri="{FF2B5EF4-FFF2-40B4-BE49-F238E27FC236}">
                  <a16:creationId xmlns:a16="http://schemas.microsoft.com/office/drawing/2014/main" id="{35B29418-090A-42B4-9C9F-A70CE3B9AB53}"/>
                </a:ext>
              </a:extLst>
            </p:cNvPr>
            <p:cNvSpPr/>
            <p:nvPr/>
          </p:nvSpPr>
          <p:spPr>
            <a:xfrm>
              <a:off x="182880" y="140677"/>
              <a:ext cx="11816862" cy="6576645"/>
            </a:xfrm>
            <a:prstGeom prst="roundRect">
              <a:avLst>
                <a:gd name="adj" fmla="val 1948"/>
              </a:avLst>
            </a:prstGeom>
            <a:solidFill>
              <a:srgbClr val="FFFDE8"/>
            </a:solidFill>
            <a:ln w="38100">
              <a:solidFill>
                <a:srgbClr val="FEC40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45" name="Rectangle 44">
              <a:extLst>
                <a:ext uri="{FF2B5EF4-FFF2-40B4-BE49-F238E27FC236}">
                  <a16:creationId xmlns:a16="http://schemas.microsoft.com/office/drawing/2014/main" id="{4B3B80C0-6277-4EA3-9DA0-B25E71489F0D}"/>
                </a:ext>
              </a:extLst>
            </p:cNvPr>
            <p:cNvSpPr/>
            <p:nvPr/>
          </p:nvSpPr>
          <p:spPr>
            <a:xfrm>
              <a:off x="780945" y="729049"/>
              <a:ext cx="11206442" cy="1389256"/>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46" name="Rectangle: Top Corners Rounded 45">
              <a:extLst>
                <a:ext uri="{FF2B5EF4-FFF2-40B4-BE49-F238E27FC236}">
                  <a16:creationId xmlns:a16="http://schemas.microsoft.com/office/drawing/2014/main" id="{C8517554-6202-418A-A29E-7A9ABC032454}"/>
                </a:ext>
              </a:extLst>
            </p:cNvPr>
            <p:cNvSpPr/>
            <p:nvPr/>
          </p:nvSpPr>
          <p:spPr>
            <a:xfrm flipV="1">
              <a:off x="204613" y="704335"/>
              <a:ext cx="598066" cy="6000635"/>
            </a:xfrm>
            <a:prstGeom prst="round2SameRect">
              <a:avLst>
                <a:gd name="adj1" fmla="val 19718"/>
                <a:gd name="adj2" fmla="val 0"/>
              </a:avLst>
            </a:prstGeom>
            <a:solidFill>
              <a:srgbClr val="FDF6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47" name="Rectangle: Top Corners Rounded 46">
              <a:extLst>
                <a:ext uri="{FF2B5EF4-FFF2-40B4-BE49-F238E27FC236}">
                  <a16:creationId xmlns:a16="http://schemas.microsoft.com/office/drawing/2014/main" id="{8BE87A22-724D-42F9-9274-5E0454FC180E}"/>
                </a:ext>
              </a:extLst>
            </p:cNvPr>
            <p:cNvSpPr/>
            <p:nvPr/>
          </p:nvSpPr>
          <p:spPr>
            <a:xfrm>
              <a:off x="182881" y="140677"/>
              <a:ext cx="11816862" cy="588372"/>
            </a:xfrm>
            <a:prstGeom prst="round2SameRect">
              <a:avLst/>
            </a:prstGeom>
            <a:solidFill>
              <a:srgbClr val="FEC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48" name="Oval 47">
              <a:extLst>
                <a:ext uri="{FF2B5EF4-FFF2-40B4-BE49-F238E27FC236}">
                  <a16:creationId xmlns:a16="http://schemas.microsoft.com/office/drawing/2014/main" id="{70DE1331-1E93-4A5B-9C57-1975A7BFB238}"/>
                </a:ext>
              </a:extLst>
            </p:cNvPr>
            <p:cNvSpPr/>
            <p:nvPr/>
          </p:nvSpPr>
          <p:spPr>
            <a:xfrm>
              <a:off x="296562" y="323652"/>
              <a:ext cx="197708" cy="197708"/>
            </a:xfrm>
            <a:prstGeom prst="ellipse">
              <a:avLst/>
            </a:prstGeom>
            <a:solidFill>
              <a:srgbClr val="FF00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49" name="Oval 48">
              <a:extLst>
                <a:ext uri="{FF2B5EF4-FFF2-40B4-BE49-F238E27FC236}">
                  <a16:creationId xmlns:a16="http://schemas.microsoft.com/office/drawing/2014/main" id="{F1AECF67-6834-4B59-8871-BB6117FF6FA2}"/>
                </a:ext>
              </a:extLst>
            </p:cNvPr>
            <p:cNvSpPr/>
            <p:nvPr/>
          </p:nvSpPr>
          <p:spPr>
            <a:xfrm>
              <a:off x="583237" y="323652"/>
              <a:ext cx="197708" cy="197708"/>
            </a:xfrm>
            <a:prstGeom prst="ellipse">
              <a:avLst/>
            </a:prstGeom>
            <a:solidFill>
              <a:srgbClr val="8ACB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50" name="Oval 49">
              <a:extLst>
                <a:ext uri="{FF2B5EF4-FFF2-40B4-BE49-F238E27FC236}">
                  <a16:creationId xmlns:a16="http://schemas.microsoft.com/office/drawing/2014/main" id="{36811798-5AE3-4E2F-809B-7440623623BF}"/>
                </a:ext>
              </a:extLst>
            </p:cNvPr>
            <p:cNvSpPr/>
            <p:nvPr/>
          </p:nvSpPr>
          <p:spPr>
            <a:xfrm>
              <a:off x="869912" y="323652"/>
              <a:ext cx="197708" cy="197708"/>
            </a:xfrm>
            <a:prstGeom prst="ellipse">
              <a:avLst/>
            </a:prstGeom>
            <a:solidFill>
              <a:srgbClr val="00D0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pic>
          <p:nvPicPr>
            <p:cNvPr id="51" name="Graphic 50">
              <a:extLst>
                <a:ext uri="{FF2B5EF4-FFF2-40B4-BE49-F238E27FC236}">
                  <a16:creationId xmlns:a16="http://schemas.microsoft.com/office/drawing/2014/main" id="{22271D54-20C6-4354-9020-E478DBE9CB6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520222" y="260195"/>
              <a:ext cx="349336" cy="349336"/>
            </a:xfrm>
            <a:prstGeom prst="rect">
              <a:avLst/>
            </a:prstGeom>
          </p:spPr>
        </p:pic>
        <p:sp>
          <p:nvSpPr>
            <p:cNvPr id="64" name="Rectangle: Rounded Corners 63">
              <a:extLst>
                <a:ext uri="{FF2B5EF4-FFF2-40B4-BE49-F238E27FC236}">
                  <a16:creationId xmlns:a16="http://schemas.microsoft.com/office/drawing/2014/main" id="{66C19A3E-3972-4DCD-AA31-59CE7E65B6A6}"/>
                </a:ext>
              </a:extLst>
            </p:cNvPr>
            <p:cNvSpPr/>
            <p:nvPr/>
          </p:nvSpPr>
          <p:spPr>
            <a:xfrm>
              <a:off x="269726" y="898269"/>
              <a:ext cx="442439" cy="442439"/>
            </a:xfrm>
            <a:prstGeom prst="roundRect">
              <a:avLst/>
            </a:prstGeom>
            <a:solidFill>
              <a:srgbClr val="706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pic>
          <p:nvPicPr>
            <p:cNvPr id="66" name="Graphic 65">
              <a:extLst>
                <a:ext uri="{FF2B5EF4-FFF2-40B4-BE49-F238E27FC236}">
                  <a16:creationId xmlns:a16="http://schemas.microsoft.com/office/drawing/2014/main" id="{B348A8E1-D6B3-4B35-8B5B-DAF2D7435864}"/>
                </a:ext>
              </a:extLst>
            </p:cNvPr>
            <p:cNvPicPr>
              <a:picLocks noChangeAspect="1"/>
            </p:cNvPicPr>
            <p:nvPr/>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t="41982" r="88300" b="41622"/>
            <a:stretch/>
          </p:blipFill>
          <p:spPr>
            <a:xfrm>
              <a:off x="368102" y="1585560"/>
              <a:ext cx="249748" cy="286879"/>
            </a:xfrm>
            <a:prstGeom prst="rect">
              <a:avLst/>
            </a:prstGeom>
          </p:spPr>
        </p:pic>
        <p:pic>
          <p:nvPicPr>
            <p:cNvPr id="67" name="Graphic 66">
              <a:extLst>
                <a:ext uri="{FF2B5EF4-FFF2-40B4-BE49-F238E27FC236}">
                  <a16:creationId xmlns:a16="http://schemas.microsoft.com/office/drawing/2014/main" id="{023C6161-9393-4A85-9FDD-9E777AF7B436}"/>
                </a:ext>
              </a:extLst>
            </p:cNvPr>
            <p:cNvPicPr>
              <a:picLocks noChangeAspect="1"/>
            </p:cNvPicPr>
            <p:nvPr/>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87759" t="21261" b="61441"/>
            <a:stretch/>
          </p:blipFill>
          <p:spPr>
            <a:xfrm>
              <a:off x="368102" y="2223698"/>
              <a:ext cx="249748" cy="289254"/>
            </a:xfrm>
            <a:prstGeom prst="rect">
              <a:avLst/>
            </a:prstGeom>
          </p:spPr>
        </p:pic>
        <p:sp>
          <p:nvSpPr>
            <p:cNvPr id="68" name="Oval 67">
              <a:extLst>
                <a:ext uri="{FF2B5EF4-FFF2-40B4-BE49-F238E27FC236}">
                  <a16:creationId xmlns:a16="http://schemas.microsoft.com/office/drawing/2014/main" id="{176534B2-499D-467A-8780-A1D5FBE5F23E}"/>
                </a:ext>
              </a:extLst>
            </p:cNvPr>
            <p:cNvSpPr/>
            <p:nvPr/>
          </p:nvSpPr>
          <p:spPr>
            <a:xfrm>
              <a:off x="415927" y="4311072"/>
              <a:ext cx="189943" cy="189943"/>
            </a:xfrm>
            <a:prstGeom prst="ellipse">
              <a:avLst/>
            </a:prstGeom>
            <a:solidFill>
              <a:srgbClr val="FF0000"/>
            </a:solidFill>
            <a:ln w="28575">
              <a:solidFill>
                <a:srgbClr val="7061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69" name="Oval 68">
              <a:extLst>
                <a:ext uri="{FF2B5EF4-FFF2-40B4-BE49-F238E27FC236}">
                  <a16:creationId xmlns:a16="http://schemas.microsoft.com/office/drawing/2014/main" id="{45AD7A73-7874-4BD4-9AF7-2D23D495C62F}"/>
                </a:ext>
              </a:extLst>
            </p:cNvPr>
            <p:cNvSpPr/>
            <p:nvPr/>
          </p:nvSpPr>
          <p:spPr>
            <a:xfrm>
              <a:off x="415927" y="4751101"/>
              <a:ext cx="189943" cy="189943"/>
            </a:xfrm>
            <a:prstGeom prst="ellipse">
              <a:avLst/>
            </a:prstGeom>
            <a:solidFill>
              <a:srgbClr val="F6A702"/>
            </a:solidFill>
            <a:ln w="28575">
              <a:solidFill>
                <a:srgbClr val="7061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70" name="Oval 69">
              <a:extLst>
                <a:ext uri="{FF2B5EF4-FFF2-40B4-BE49-F238E27FC236}">
                  <a16:creationId xmlns:a16="http://schemas.microsoft.com/office/drawing/2014/main" id="{2617D7D9-75C3-4149-94FE-37086C8AE912}"/>
                </a:ext>
              </a:extLst>
            </p:cNvPr>
            <p:cNvSpPr/>
            <p:nvPr/>
          </p:nvSpPr>
          <p:spPr>
            <a:xfrm>
              <a:off x="415927" y="5191130"/>
              <a:ext cx="189943" cy="189943"/>
            </a:xfrm>
            <a:prstGeom prst="ellipse">
              <a:avLst/>
            </a:prstGeom>
            <a:solidFill>
              <a:srgbClr val="8ACB03"/>
            </a:solidFill>
            <a:ln w="28575">
              <a:solidFill>
                <a:srgbClr val="7061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71" name="Oval 70">
              <a:extLst>
                <a:ext uri="{FF2B5EF4-FFF2-40B4-BE49-F238E27FC236}">
                  <a16:creationId xmlns:a16="http://schemas.microsoft.com/office/drawing/2014/main" id="{D6B1F93B-3066-4FDA-BCCA-17ADAC59074D}"/>
                </a:ext>
              </a:extLst>
            </p:cNvPr>
            <p:cNvSpPr/>
            <p:nvPr/>
          </p:nvSpPr>
          <p:spPr>
            <a:xfrm>
              <a:off x="415927" y="5631159"/>
              <a:ext cx="189943" cy="189943"/>
            </a:xfrm>
            <a:prstGeom prst="ellipse">
              <a:avLst/>
            </a:prstGeom>
            <a:solidFill>
              <a:srgbClr val="00A4EE"/>
            </a:solidFill>
            <a:ln w="28575">
              <a:solidFill>
                <a:srgbClr val="7061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pic>
          <p:nvPicPr>
            <p:cNvPr id="72" name="Graphic 71">
              <a:extLst>
                <a:ext uri="{FF2B5EF4-FFF2-40B4-BE49-F238E27FC236}">
                  <a16:creationId xmlns:a16="http://schemas.microsoft.com/office/drawing/2014/main" id="{3334949E-6DC0-4236-9273-80595C14CD8B}"/>
                </a:ext>
              </a:extLst>
            </p:cNvPr>
            <p:cNvPicPr>
              <a:picLocks noChangeAspect="1"/>
            </p:cNvPicPr>
            <p:nvPr/>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24790" t="82058" r="64420"/>
            <a:stretch/>
          </p:blipFill>
          <p:spPr>
            <a:xfrm>
              <a:off x="391929" y="2911274"/>
              <a:ext cx="237721" cy="324000"/>
            </a:xfrm>
            <a:prstGeom prst="rect">
              <a:avLst/>
            </a:prstGeom>
          </p:spPr>
        </p:pic>
        <p:sp>
          <p:nvSpPr>
            <p:cNvPr id="73" name="TextBox 72">
              <a:extLst>
                <a:ext uri="{FF2B5EF4-FFF2-40B4-BE49-F238E27FC236}">
                  <a16:creationId xmlns:a16="http://schemas.microsoft.com/office/drawing/2014/main" id="{F7C5D220-E232-457D-8232-B2CB8905B4C7}"/>
                </a:ext>
              </a:extLst>
            </p:cNvPr>
            <p:cNvSpPr txBox="1"/>
            <p:nvPr/>
          </p:nvSpPr>
          <p:spPr>
            <a:xfrm>
              <a:off x="214994" y="3792271"/>
              <a:ext cx="595035" cy="307777"/>
            </a:xfrm>
            <a:prstGeom prst="rect">
              <a:avLst/>
            </a:prstGeom>
            <a:noFill/>
          </p:spPr>
          <p:txBody>
            <a:bodyPr wrap="none" rtlCol="0">
              <a:spAutoFit/>
            </a:bodyPr>
            <a:lstStyle/>
            <a:p>
              <a:r>
                <a:rPr lang="en-US" sz="1400" dirty="0">
                  <a:latin typeface="Josefin Sans" pitchFamily="2" charset="0"/>
                  <a:ea typeface="Nanum Pen" panose="03040600000000000000" pitchFamily="66" charset="-127"/>
                </a:rPr>
                <a:t>Tags</a:t>
              </a:r>
              <a:endParaRPr lang="en-ID" sz="1400" dirty="0">
                <a:latin typeface="Josefin Sans" pitchFamily="2" charset="0"/>
                <a:ea typeface="Nanum Pen" panose="03040600000000000000" pitchFamily="66" charset="-127"/>
              </a:endParaRPr>
            </a:p>
          </p:txBody>
        </p:sp>
        <p:sp>
          <p:nvSpPr>
            <p:cNvPr id="80" name="Oval 79">
              <a:extLst>
                <a:ext uri="{FF2B5EF4-FFF2-40B4-BE49-F238E27FC236}">
                  <a16:creationId xmlns:a16="http://schemas.microsoft.com/office/drawing/2014/main" id="{1BF29249-A7F3-4321-A5BC-29EC5B9BD6F5}"/>
                </a:ext>
              </a:extLst>
            </p:cNvPr>
            <p:cNvSpPr/>
            <p:nvPr/>
          </p:nvSpPr>
          <p:spPr>
            <a:xfrm>
              <a:off x="415927" y="6071188"/>
              <a:ext cx="189943" cy="189943"/>
            </a:xfrm>
            <a:prstGeom prst="ellipse">
              <a:avLst/>
            </a:prstGeom>
            <a:solidFill>
              <a:srgbClr val="A357FE"/>
            </a:solidFill>
            <a:ln w="28575">
              <a:solidFill>
                <a:srgbClr val="7061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pic>
        <p:nvPicPr>
          <p:cNvPr id="65" name="Graphic 64">
            <a:hlinkClick r:id="rId6" action="ppaction://hlinksldjump"/>
            <a:extLst>
              <a:ext uri="{FF2B5EF4-FFF2-40B4-BE49-F238E27FC236}">
                <a16:creationId xmlns:a16="http://schemas.microsoft.com/office/drawing/2014/main" id="{746188DF-E657-4E9C-B657-A6353ACEDF4F}"/>
              </a:ext>
            </a:extLst>
          </p:cNvPr>
          <p:cNvPicPr>
            <a:picLocks noChangeAspect="1"/>
          </p:cNvPicPr>
          <p:nvPr/>
        </p:nvPicPr>
        <p:blipFill rotWithShape="1">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t="62342" r="87709" b="22703"/>
          <a:stretch/>
        </p:blipFill>
        <p:spPr>
          <a:xfrm>
            <a:off x="355681" y="960443"/>
            <a:ext cx="274591" cy="273859"/>
          </a:xfrm>
          <a:prstGeom prst="rect">
            <a:avLst/>
          </a:prstGeom>
        </p:spPr>
      </p:pic>
      <p:sp>
        <p:nvSpPr>
          <p:cNvPr id="26" name="TextBox 25">
            <a:extLst>
              <a:ext uri="{FF2B5EF4-FFF2-40B4-BE49-F238E27FC236}">
                <a16:creationId xmlns:a16="http://schemas.microsoft.com/office/drawing/2014/main" id="{B49EA80E-5FFE-4796-9E85-D5F0B243C2DB}"/>
              </a:ext>
            </a:extLst>
          </p:cNvPr>
          <p:cNvSpPr txBox="1"/>
          <p:nvPr/>
        </p:nvSpPr>
        <p:spPr>
          <a:xfrm>
            <a:off x="1104691" y="1641486"/>
            <a:ext cx="1532792" cy="769441"/>
          </a:xfrm>
          <a:prstGeom prst="rect">
            <a:avLst/>
          </a:prstGeom>
          <a:noFill/>
        </p:spPr>
        <p:txBody>
          <a:bodyPr wrap="none" rtlCol="0">
            <a:spAutoFit/>
          </a:bodyPr>
          <a:lstStyle/>
          <a:p>
            <a:r>
              <a:rPr lang="en-US" sz="4400" dirty="0">
                <a:latin typeface="Nanum Pen" panose="03040600000000000000" pitchFamily="66" charset="-127"/>
                <a:ea typeface="Nanum Pen" panose="03040600000000000000" pitchFamily="66" charset="-127"/>
                <a:cs typeface="Aharoni" panose="02010803020104030203" pitchFamily="2" charset="-79"/>
              </a:rPr>
              <a:t>NOTE :</a:t>
            </a:r>
            <a:endParaRPr lang="en-ID" sz="4400" dirty="0">
              <a:latin typeface="Nanum Pen" panose="03040600000000000000" pitchFamily="66" charset="-127"/>
              <a:ea typeface="Nanum Pen" panose="03040600000000000000" pitchFamily="66" charset="-127"/>
              <a:cs typeface="Aharoni" panose="02010803020104030203" pitchFamily="2" charset="-79"/>
            </a:endParaRPr>
          </a:p>
        </p:txBody>
      </p:sp>
      <p:sp>
        <p:nvSpPr>
          <p:cNvPr id="27" name="TextBox 26">
            <a:extLst>
              <a:ext uri="{FF2B5EF4-FFF2-40B4-BE49-F238E27FC236}">
                <a16:creationId xmlns:a16="http://schemas.microsoft.com/office/drawing/2014/main" id="{0170F1FE-007B-4E26-ADDF-D0104EBB8491}"/>
              </a:ext>
            </a:extLst>
          </p:cNvPr>
          <p:cNvSpPr txBox="1"/>
          <p:nvPr/>
        </p:nvSpPr>
        <p:spPr>
          <a:xfrm>
            <a:off x="1104263" y="3001708"/>
            <a:ext cx="1431802" cy="769441"/>
          </a:xfrm>
          <a:prstGeom prst="rect">
            <a:avLst/>
          </a:prstGeom>
          <a:noFill/>
        </p:spPr>
        <p:txBody>
          <a:bodyPr wrap="none" rtlCol="0">
            <a:spAutoFit/>
          </a:bodyPr>
          <a:lstStyle/>
          <a:p>
            <a:r>
              <a:rPr lang="en-US" sz="4400" dirty="0">
                <a:latin typeface="Nanum Pen" panose="03040600000000000000" pitchFamily="66" charset="-127"/>
                <a:ea typeface="Nanum Pen" panose="03040600000000000000" pitchFamily="66" charset="-127"/>
                <a:cs typeface="Aharoni" panose="02010803020104030203" pitchFamily="2" charset="-79"/>
              </a:rPr>
              <a:t>Font :</a:t>
            </a:r>
            <a:endParaRPr lang="en-ID" sz="4400" dirty="0">
              <a:latin typeface="Nanum Pen" panose="03040600000000000000" pitchFamily="66" charset="-127"/>
              <a:ea typeface="Nanum Pen" panose="03040600000000000000" pitchFamily="66" charset="-127"/>
              <a:cs typeface="Aharoni" panose="02010803020104030203" pitchFamily="2" charset="-79"/>
            </a:endParaRPr>
          </a:p>
        </p:txBody>
      </p:sp>
      <p:sp>
        <p:nvSpPr>
          <p:cNvPr id="28" name="TextBox 27">
            <a:extLst>
              <a:ext uri="{FF2B5EF4-FFF2-40B4-BE49-F238E27FC236}">
                <a16:creationId xmlns:a16="http://schemas.microsoft.com/office/drawing/2014/main" id="{86534624-877C-461A-A09A-C667DBC6AB77}"/>
              </a:ext>
            </a:extLst>
          </p:cNvPr>
          <p:cNvSpPr txBox="1"/>
          <p:nvPr/>
        </p:nvSpPr>
        <p:spPr>
          <a:xfrm>
            <a:off x="1231300" y="3639340"/>
            <a:ext cx="3793026" cy="663258"/>
          </a:xfrm>
          <a:prstGeom prst="rect">
            <a:avLst/>
          </a:prstGeom>
          <a:noFill/>
        </p:spPr>
        <p:txBody>
          <a:bodyPr wrap="none" rtlCol="0">
            <a:spAutoFit/>
          </a:bodyPr>
          <a:lstStyle/>
          <a:p>
            <a:pPr marL="457200" indent="-457200">
              <a:lnSpc>
                <a:spcPct val="150000"/>
              </a:lnSpc>
              <a:buFont typeface="Wingdings" panose="05000000000000000000" pitchFamily="2" charset="2"/>
              <a:buChar char="§"/>
            </a:pPr>
            <a:r>
              <a:rPr lang="en-ID" sz="2800" dirty="0" err="1">
                <a:latin typeface="Nanum Pen" panose="03040600000000000000" pitchFamily="66" charset="-127"/>
                <a:ea typeface="Nanum Pen" panose="03040600000000000000" pitchFamily="66" charset="-127"/>
                <a:cs typeface="Aharoni" panose="02010803020104030203" pitchFamily="2" charset="-79"/>
              </a:rPr>
              <a:t>Nanum</a:t>
            </a:r>
            <a:r>
              <a:rPr lang="en-ID" sz="2800" dirty="0">
                <a:latin typeface="Nanum Pen" panose="03040600000000000000" pitchFamily="66" charset="-127"/>
                <a:ea typeface="Nanum Pen" panose="03040600000000000000" pitchFamily="66" charset="-127"/>
                <a:cs typeface="Aharoni" panose="02010803020104030203" pitchFamily="2" charset="-79"/>
              </a:rPr>
              <a:t> Pen, </a:t>
            </a:r>
            <a:r>
              <a:rPr lang="en-ID" sz="2800" dirty="0" err="1">
                <a:latin typeface="Nanum Pen" panose="03040600000000000000" pitchFamily="66" charset="-127"/>
                <a:ea typeface="Nanum Pen" panose="03040600000000000000" pitchFamily="66" charset="-127"/>
                <a:cs typeface="Aharoni" panose="02010803020104030203" pitchFamily="2" charset="-79"/>
              </a:rPr>
              <a:t>Josefin</a:t>
            </a:r>
            <a:r>
              <a:rPr lang="en-ID" sz="2800" dirty="0">
                <a:latin typeface="Nanum Pen" panose="03040600000000000000" pitchFamily="66" charset="-127"/>
                <a:ea typeface="Nanum Pen" panose="03040600000000000000" pitchFamily="66" charset="-127"/>
                <a:cs typeface="Aharoni" panose="02010803020104030203" pitchFamily="2" charset="-79"/>
              </a:rPr>
              <a:t> Sans </a:t>
            </a:r>
          </a:p>
        </p:txBody>
      </p:sp>
      <p:sp>
        <p:nvSpPr>
          <p:cNvPr id="29" name="TextBox 28">
            <a:extLst>
              <a:ext uri="{FF2B5EF4-FFF2-40B4-BE49-F238E27FC236}">
                <a16:creationId xmlns:a16="http://schemas.microsoft.com/office/drawing/2014/main" id="{DEF31D05-6121-4B7D-B83F-588455C76A49}"/>
              </a:ext>
            </a:extLst>
          </p:cNvPr>
          <p:cNvSpPr txBox="1"/>
          <p:nvPr/>
        </p:nvSpPr>
        <p:spPr>
          <a:xfrm>
            <a:off x="6716249" y="3047952"/>
            <a:ext cx="1274708" cy="769441"/>
          </a:xfrm>
          <a:prstGeom prst="rect">
            <a:avLst/>
          </a:prstGeom>
          <a:noFill/>
        </p:spPr>
        <p:txBody>
          <a:bodyPr wrap="none" rtlCol="0">
            <a:spAutoFit/>
          </a:bodyPr>
          <a:lstStyle/>
          <a:p>
            <a:r>
              <a:rPr lang="en-US" sz="4400" dirty="0">
                <a:latin typeface="Nanum Pen" panose="03040600000000000000" pitchFamily="66" charset="-127"/>
                <a:ea typeface="Nanum Pen" panose="03040600000000000000" pitchFamily="66" charset="-127"/>
                <a:cs typeface="Aharoni" panose="02010803020104030203" pitchFamily="2" charset="-79"/>
              </a:rPr>
              <a:t>Pics :</a:t>
            </a:r>
            <a:endParaRPr lang="en-ID" sz="4400" dirty="0">
              <a:latin typeface="Nanum Pen" panose="03040600000000000000" pitchFamily="66" charset="-127"/>
              <a:ea typeface="Nanum Pen" panose="03040600000000000000" pitchFamily="66" charset="-127"/>
              <a:cs typeface="Aharoni" panose="02010803020104030203" pitchFamily="2" charset="-79"/>
            </a:endParaRPr>
          </a:p>
        </p:txBody>
      </p:sp>
      <p:sp>
        <p:nvSpPr>
          <p:cNvPr id="30" name="TextBox 29">
            <a:extLst>
              <a:ext uri="{FF2B5EF4-FFF2-40B4-BE49-F238E27FC236}">
                <a16:creationId xmlns:a16="http://schemas.microsoft.com/office/drawing/2014/main" id="{222B1C8E-EF38-4C2D-AC3D-65E175DB421D}"/>
              </a:ext>
            </a:extLst>
          </p:cNvPr>
          <p:cNvSpPr txBox="1"/>
          <p:nvPr/>
        </p:nvSpPr>
        <p:spPr>
          <a:xfrm>
            <a:off x="6716249" y="3716335"/>
            <a:ext cx="2108269" cy="663258"/>
          </a:xfrm>
          <a:prstGeom prst="rect">
            <a:avLst/>
          </a:prstGeom>
          <a:noFill/>
        </p:spPr>
        <p:txBody>
          <a:bodyPr wrap="none" rtlCol="0">
            <a:spAutoFit/>
          </a:bodyPr>
          <a:lstStyle/>
          <a:p>
            <a:pPr marL="457200" indent="-457200">
              <a:lnSpc>
                <a:spcPct val="150000"/>
              </a:lnSpc>
              <a:buFont typeface="Wingdings" panose="05000000000000000000" pitchFamily="2" charset="2"/>
              <a:buChar char="§"/>
            </a:pPr>
            <a:r>
              <a:rPr lang="en-US" sz="2800" dirty="0">
                <a:latin typeface="Nanum Pen" panose="03040600000000000000" pitchFamily="66" charset="-127"/>
                <a:ea typeface="Nanum Pen" panose="03040600000000000000" pitchFamily="66" charset="-127"/>
                <a:cs typeface="Aharoni" panose="02010803020104030203" pitchFamily="2" charset="-79"/>
              </a:rPr>
              <a:t>Pixabay.com</a:t>
            </a:r>
            <a:endParaRPr lang="en-ID" sz="2800" dirty="0">
              <a:latin typeface="Nanum Pen" panose="03040600000000000000" pitchFamily="66" charset="-127"/>
              <a:ea typeface="Nanum Pen" panose="03040600000000000000" pitchFamily="66" charset="-127"/>
              <a:cs typeface="Aharoni" panose="02010803020104030203" pitchFamily="2" charset="-79"/>
            </a:endParaRPr>
          </a:p>
        </p:txBody>
      </p:sp>
      <p:sp>
        <p:nvSpPr>
          <p:cNvPr id="31" name="TextBox 30">
            <a:extLst>
              <a:ext uri="{FF2B5EF4-FFF2-40B4-BE49-F238E27FC236}">
                <a16:creationId xmlns:a16="http://schemas.microsoft.com/office/drawing/2014/main" id="{261C5266-329C-4A23-AB94-C7F8C0E569A2}"/>
              </a:ext>
            </a:extLst>
          </p:cNvPr>
          <p:cNvSpPr txBox="1"/>
          <p:nvPr/>
        </p:nvSpPr>
        <p:spPr>
          <a:xfrm>
            <a:off x="2800578" y="1640498"/>
            <a:ext cx="9106051" cy="1077218"/>
          </a:xfrm>
          <a:prstGeom prst="rect">
            <a:avLst/>
          </a:prstGeom>
          <a:noFill/>
        </p:spPr>
        <p:txBody>
          <a:bodyPr wrap="square" rtlCol="0">
            <a:spAutoFit/>
          </a:bodyPr>
          <a:lstStyle/>
          <a:p>
            <a:r>
              <a:rPr lang="en-US" sz="3200" dirty="0">
                <a:latin typeface="Nanum Pen" panose="03040600000000000000" pitchFamily="66" charset="-127"/>
                <a:ea typeface="Nanum Pen" panose="03040600000000000000" pitchFamily="66" charset="-127"/>
                <a:cs typeface="Aharoni" panose="02010803020104030203" pitchFamily="2" charset="-79"/>
              </a:rPr>
              <a:t>Don’t distribute/sell this template</a:t>
            </a:r>
          </a:p>
          <a:p>
            <a:r>
              <a:rPr lang="en-US" sz="3200" dirty="0">
                <a:latin typeface="Nanum Pen" panose="03040600000000000000" pitchFamily="66" charset="-127"/>
                <a:ea typeface="Nanum Pen" panose="03040600000000000000" pitchFamily="66" charset="-127"/>
                <a:cs typeface="Aharoni" panose="02010803020104030203" pitchFamily="2" charset="-79"/>
              </a:rPr>
              <a:t>Free for personal use</a:t>
            </a:r>
            <a:endParaRPr lang="en-ID" sz="3200" dirty="0">
              <a:latin typeface="Nanum Pen" panose="03040600000000000000" pitchFamily="66" charset="-127"/>
              <a:ea typeface="Nanum Pen" panose="03040600000000000000" pitchFamily="66" charset="-127"/>
              <a:cs typeface="Aharoni" panose="02010803020104030203" pitchFamily="2" charset="-79"/>
            </a:endParaRPr>
          </a:p>
        </p:txBody>
      </p:sp>
      <p:sp>
        <p:nvSpPr>
          <p:cNvPr id="32" name="TextBox 31">
            <a:extLst>
              <a:ext uri="{FF2B5EF4-FFF2-40B4-BE49-F238E27FC236}">
                <a16:creationId xmlns:a16="http://schemas.microsoft.com/office/drawing/2014/main" id="{60A48734-ACDC-4204-B756-0CEDDF0B9790}"/>
              </a:ext>
            </a:extLst>
          </p:cNvPr>
          <p:cNvSpPr txBox="1"/>
          <p:nvPr/>
        </p:nvSpPr>
        <p:spPr>
          <a:xfrm>
            <a:off x="1051064" y="4804389"/>
            <a:ext cx="1532792" cy="769441"/>
          </a:xfrm>
          <a:prstGeom prst="rect">
            <a:avLst/>
          </a:prstGeom>
          <a:noFill/>
        </p:spPr>
        <p:txBody>
          <a:bodyPr wrap="none" rtlCol="0">
            <a:spAutoFit/>
          </a:bodyPr>
          <a:lstStyle/>
          <a:p>
            <a:r>
              <a:rPr lang="en-US" sz="4400" dirty="0">
                <a:latin typeface="Nanum Pen" panose="03040600000000000000" pitchFamily="66" charset="-127"/>
                <a:ea typeface="Nanum Pen" panose="03040600000000000000" pitchFamily="66" charset="-127"/>
                <a:cs typeface="Aharoni" panose="02010803020104030203" pitchFamily="2" charset="-79"/>
              </a:rPr>
              <a:t>NOTE :</a:t>
            </a:r>
            <a:endParaRPr lang="en-ID" sz="4400" dirty="0">
              <a:latin typeface="Nanum Pen" panose="03040600000000000000" pitchFamily="66" charset="-127"/>
              <a:ea typeface="Nanum Pen" panose="03040600000000000000" pitchFamily="66" charset="-127"/>
              <a:cs typeface="Aharoni" panose="02010803020104030203" pitchFamily="2" charset="-79"/>
            </a:endParaRPr>
          </a:p>
        </p:txBody>
      </p:sp>
      <p:sp>
        <p:nvSpPr>
          <p:cNvPr id="33" name="TextBox 32">
            <a:extLst>
              <a:ext uri="{FF2B5EF4-FFF2-40B4-BE49-F238E27FC236}">
                <a16:creationId xmlns:a16="http://schemas.microsoft.com/office/drawing/2014/main" id="{D7C45DC3-FA0F-407B-BAF4-C144E79D8B7B}"/>
              </a:ext>
            </a:extLst>
          </p:cNvPr>
          <p:cNvSpPr txBox="1"/>
          <p:nvPr/>
        </p:nvSpPr>
        <p:spPr>
          <a:xfrm>
            <a:off x="1104263" y="5564236"/>
            <a:ext cx="9175661" cy="744819"/>
          </a:xfrm>
          <a:prstGeom prst="rect">
            <a:avLst/>
          </a:prstGeom>
          <a:noFill/>
        </p:spPr>
        <p:txBody>
          <a:bodyPr wrap="square" rtlCol="0">
            <a:spAutoFit/>
          </a:bodyPr>
          <a:lstStyle/>
          <a:p>
            <a:pPr>
              <a:lnSpc>
                <a:spcPct val="150000"/>
              </a:lnSpc>
            </a:pPr>
            <a:r>
              <a:rPr lang="en-US" sz="3200" dirty="0">
                <a:latin typeface="Nanum Pen" panose="03040600000000000000" pitchFamily="66" charset="-127"/>
                <a:ea typeface="Nanum Pen" panose="03040600000000000000" pitchFamily="66" charset="-127"/>
                <a:cs typeface="Aharoni" panose="02010803020104030203" pitchFamily="2" charset="-79"/>
              </a:rPr>
              <a:t>Don’t forget to subscribe, like, &amp; comment. (@neesach) </a:t>
            </a:r>
            <a:endParaRPr lang="en-ID" sz="3200" dirty="0">
              <a:latin typeface="Nanum Pen" panose="03040600000000000000" pitchFamily="66" charset="-127"/>
              <a:ea typeface="Nanum Pen" panose="03040600000000000000" pitchFamily="66" charset="-127"/>
              <a:cs typeface="Aharoni" panose="02010803020104030203" pitchFamily="2" charset="-79"/>
            </a:endParaRPr>
          </a:p>
        </p:txBody>
      </p:sp>
      <p:sp>
        <p:nvSpPr>
          <p:cNvPr id="3" name="Rectangle 2">
            <a:extLst>
              <a:ext uri="{FF2B5EF4-FFF2-40B4-BE49-F238E27FC236}">
                <a16:creationId xmlns:a16="http://schemas.microsoft.com/office/drawing/2014/main" id="{AFA7E0CA-795C-4B19-9369-525D23CD1933}"/>
              </a:ext>
            </a:extLst>
          </p:cNvPr>
          <p:cNvSpPr/>
          <p:nvPr/>
        </p:nvSpPr>
        <p:spPr>
          <a:xfrm>
            <a:off x="906983" y="1528468"/>
            <a:ext cx="10953986" cy="1189248"/>
          </a:xfrm>
          <a:prstGeom prst="rect">
            <a:avLst/>
          </a:prstGeom>
          <a:noFill/>
          <a:ln w="28575">
            <a:solidFill>
              <a:srgbClr val="FEC4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5" name="Rectangle 34">
            <a:extLst>
              <a:ext uri="{FF2B5EF4-FFF2-40B4-BE49-F238E27FC236}">
                <a16:creationId xmlns:a16="http://schemas.microsoft.com/office/drawing/2014/main" id="{D702AEB0-1A00-4EC1-B0D1-A8F438BBA862}"/>
              </a:ext>
            </a:extLst>
          </p:cNvPr>
          <p:cNvSpPr/>
          <p:nvPr/>
        </p:nvSpPr>
        <p:spPr>
          <a:xfrm>
            <a:off x="906983" y="3072282"/>
            <a:ext cx="10953986" cy="1350187"/>
          </a:xfrm>
          <a:prstGeom prst="rect">
            <a:avLst/>
          </a:prstGeom>
          <a:noFill/>
          <a:ln w="28575">
            <a:solidFill>
              <a:srgbClr val="FEC4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7" name="Rectangle 36">
            <a:extLst>
              <a:ext uri="{FF2B5EF4-FFF2-40B4-BE49-F238E27FC236}">
                <a16:creationId xmlns:a16="http://schemas.microsoft.com/office/drawing/2014/main" id="{30DD635D-38B3-4B3C-9448-0C14E7B83F89}"/>
              </a:ext>
            </a:extLst>
          </p:cNvPr>
          <p:cNvSpPr/>
          <p:nvPr/>
        </p:nvSpPr>
        <p:spPr>
          <a:xfrm>
            <a:off x="859158" y="4884726"/>
            <a:ext cx="10953986" cy="1566575"/>
          </a:xfrm>
          <a:prstGeom prst="rect">
            <a:avLst/>
          </a:prstGeom>
          <a:noFill/>
          <a:ln w="28575">
            <a:solidFill>
              <a:srgbClr val="FEC4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8" name="TextBox 37">
            <a:extLst>
              <a:ext uri="{FF2B5EF4-FFF2-40B4-BE49-F238E27FC236}">
                <a16:creationId xmlns:a16="http://schemas.microsoft.com/office/drawing/2014/main" id="{6AB09EEA-8F15-49BC-88EC-BD960E9287DA}"/>
              </a:ext>
            </a:extLst>
          </p:cNvPr>
          <p:cNvSpPr txBox="1"/>
          <p:nvPr/>
        </p:nvSpPr>
        <p:spPr>
          <a:xfrm>
            <a:off x="5183457" y="741087"/>
            <a:ext cx="1532792" cy="769441"/>
          </a:xfrm>
          <a:prstGeom prst="rect">
            <a:avLst/>
          </a:prstGeom>
          <a:noFill/>
        </p:spPr>
        <p:txBody>
          <a:bodyPr wrap="none" rtlCol="0">
            <a:spAutoFit/>
          </a:bodyPr>
          <a:lstStyle/>
          <a:p>
            <a:r>
              <a:rPr lang="en-US" sz="4400" b="1" dirty="0">
                <a:latin typeface="Nanum Pen" panose="03040600000000000000" pitchFamily="66" charset="-127"/>
                <a:ea typeface="Nanum Pen" panose="03040600000000000000" pitchFamily="66" charset="-127"/>
                <a:cs typeface="Aharoni" panose="02010803020104030203" pitchFamily="2" charset="-79"/>
              </a:rPr>
              <a:t>NOTE :</a:t>
            </a:r>
            <a:endParaRPr lang="en-ID" sz="4400" b="1" dirty="0">
              <a:latin typeface="Nanum Pen" panose="03040600000000000000" pitchFamily="66" charset="-127"/>
              <a:ea typeface="Nanum Pen" panose="03040600000000000000" pitchFamily="66" charset="-127"/>
              <a:cs typeface="Aharoni" panose="02010803020104030203" pitchFamily="2" charset="-79"/>
            </a:endParaRPr>
          </a:p>
        </p:txBody>
      </p:sp>
    </p:spTree>
    <p:extLst>
      <p:ext uri="{BB962C8B-B14F-4D97-AF65-F5344CB8AC3E}">
        <p14:creationId xmlns:p14="http://schemas.microsoft.com/office/powerpoint/2010/main" val="342343990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794</TotalTime>
  <Words>482</Words>
  <Application>Microsoft Office PowerPoint</Application>
  <PresentationFormat>Widescreen</PresentationFormat>
  <Paragraphs>90</Paragraphs>
  <Slides>11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vt:i4>
      </vt:variant>
    </vt:vector>
  </HeadingPairs>
  <TitlesOfParts>
    <vt:vector size="18" baseType="lpstr">
      <vt:lpstr>Arial</vt:lpstr>
      <vt:lpstr>Nanum Pen</vt:lpstr>
      <vt:lpstr>Calibri Light</vt:lpstr>
      <vt:lpstr>Wingdings</vt:lpstr>
      <vt:lpstr>Calibri</vt:lpstr>
      <vt:lpstr>Josefin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NISA</dc:creator>
  <cp:lastModifiedBy>NISA</cp:lastModifiedBy>
  <cp:revision>11</cp:revision>
  <dcterms:created xsi:type="dcterms:W3CDTF">2021-07-08T14:47:02Z</dcterms:created>
  <dcterms:modified xsi:type="dcterms:W3CDTF">2021-07-09T04:05:34Z</dcterms:modified>
</cp:coreProperties>
</file>